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5.svg" ContentType="image/svg+xml"/>
  <Override PartName="/ppt/media/image2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83" r:id="rId3"/>
    <p:sldId id="280" r:id="rId4"/>
    <p:sldId id="276" r:id="rId6"/>
    <p:sldId id="262" r:id="rId7"/>
    <p:sldId id="260" r:id="rId8"/>
    <p:sldId id="264" r:id="rId9"/>
    <p:sldId id="263" r:id="rId10"/>
    <p:sldId id="277" r:id="rId11"/>
    <p:sldId id="265" r:id="rId12"/>
    <p:sldId id="266" r:id="rId13"/>
    <p:sldId id="272" r:id="rId14"/>
    <p:sldId id="268" r:id="rId15"/>
    <p:sldId id="278" r:id="rId16"/>
    <p:sldId id="282" r:id="rId17"/>
    <p:sldId id="270" r:id="rId18"/>
    <p:sldId id="279" r:id="rId19"/>
    <p:sldId id="273" r:id="rId20"/>
    <p:sldId id="274" r:id="rId21"/>
    <p:sldId id="281" r:id="rId22"/>
    <p:sldId id="302" r:id="rId23"/>
  </p:sldIdLst>
  <p:sldSz cx="12192000" cy="6858000"/>
  <p:notesSz cx="6858000" cy="9144000"/>
  <p:embeddedFontLst>
    <p:embeddedFont>
      <p:font typeface="微软雅黑 Light" panose="020B0502040204020203" pitchFamily="34" charset="-122"/>
      <p:regular r:id="rId27"/>
    </p:embeddedFont>
    <p:embeddedFont>
      <p:font typeface="方正清刻本悦宋简体" panose="02000000000000000000" pitchFamily="2" charset="-122"/>
      <p:regular r:id="rId28"/>
    </p:embeddedFont>
    <p:embeddedFont>
      <p:font typeface="Calibri" panose="020F0502020204030204" charset="0"/>
      <p:regular r:id="rId29"/>
      <p:bold r:id="rId30"/>
      <p:italic r:id="rId31"/>
      <p:boldItalic r:id="rId32"/>
    </p:embeddedFont>
    <p:embeddedFont>
      <p:font typeface="Calibri Light" panose="020F0302020204030204" charset="0"/>
      <p:regular r:id="rId33"/>
      <p:italic r:id="rId34"/>
    </p:embeddedFont>
    <p:embeddedFont>
      <p:font typeface="仿宋" panose="0201060906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9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3A7"/>
    <a:srgbClr val="8F806B"/>
    <a:srgbClr val="9E90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33" autoAdjust="0"/>
    <p:restoredTop sz="94660"/>
  </p:normalViewPr>
  <p:slideViewPr>
    <p:cSldViewPr snapToGrid="0" showGuides="1">
      <p:cViewPr varScale="1">
        <p:scale>
          <a:sx n="109" d="100"/>
          <a:sy n="109" d="100"/>
        </p:scale>
        <p:origin x="150" y="114"/>
      </p:cViewPr>
      <p:guideLst>
        <p:guide orient="horz" pos="2134"/>
        <p:guide pos="39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gs" Target="tags/tag46.xml"/><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销售额</c:v>
                </c:pt>
              </c:strCache>
            </c:strRef>
          </c:tx>
          <c:spPr>
            <a:solidFill>
              <a:schemeClr val="bg1">
                <a:lumMod val="65000"/>
              </a:schemeClr>
            </a:solidFill>
            <a:ln w="19050">
              <a:solidFill>
                <a:schemeClr val="lt1"/>
              </a:solidFill>
            </a:ln>
            <a:effectLst/>
          </c:spPr>
          <c:invertIfNegative val="0"/>
          <c:dPt>
            <c:idx val="0"/>
            <c:invertIfNegative val="0"/>
            <c:bubble3D val="0"/>
            <c:spPr>
              <a:solidFill>
                <a:schemeClr val="tx1">
                  <a:lumMod val="75000"/>
                  <a:lumOff val="25000"/>
                </a:schemeClr>
              </a:solidFill>
              <a:ln w="19050">
                <a:solidFill>
                  <a:schemeClr val="lt1"/>
                </a:solidFill>
              </a:ln>
              <a:effectLst/>
            </c:spPr>
          </c:dPt>
          <c:dPt>
            <c:idx val="1"/>
            <c:invertIfNegative val="0"/>
            <c:bubble3D val="0"/>
            <c:spPr>
              <a:solidFill>
                <a:schemeClr val="bg1">
                  <a:lumMod val="65000"/>
                </a:schemeClr>
              </a:solidFill>
              <a:ln w="19050">
                <a:solidFill>
                  <a:schemeClr val="lt1"/>
                </a:solidFill>
              </a:ln>
              <a:effectLst/>
            </c:spPr>
          </c:dPt>
          <c:dPt>
            <c:idx val="2"/>
            <c:invertIfNegative val="0"/>
            <c:bubble3D val="0"/>
            <c:spPr>
              <a:solidFill>
                <a:schemeClr val="bg1">
                  <a:lumMod val="65000"/>
                </a:schemeClr>
              </a:solidFill>
              <a:ln w="19050">
                <a:solidFill>
                  <a:schemeClr val="lt1"/>
                </a:solidFill>
              </a:ln>
              <a:effectLst/>
            </c:spPr>
          </c:dPt>
          <c:dPt>
            <c:idx val="3"/>
            <c:invertIfNegative val="0"/>
            <c:bubble3D val="0"/>
            <c:spPr>
              <a:solidFill>
                <a:schemeClr val="bg1">
                  <a:lumMod val="65000"/>
                </a:schemeClr>
              </a:solidFill>
              <a:ln w="19050">
                <a:solidFill>
                  <a:schemeClr val="lt1"/>
                </a:solidFill>
              </a:ln>
              <a:effectLst/>
            </c:spPr>
          </c:dPt>
          <c:dLbls>
            <c:dLbl>
              <c:idx val="0"/>
              <c:layout/>
              <c:tx>
                <c:rich>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mn-ea"/>
                        <a:sym typeface="+mn-lt"/>
                      </a:defRPr>
                    </a:pPr>
                    <a:r>
                      <a:rPr lang="en-US" altLang="zh-CN"/>
                      <a:t>35</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mn-ea"/>
                        <a:sym typeface="+mn-lt"/>
                      </a:defRPr>
                    </a:pPr>
                    <a:r>
                      <a:rPr lang="en-US" altLang="zh-CN"/>
                      <a:t>20</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2"/>
              <c:layout/>
              <c:tx>
                <c:rich>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mn-ea"/>
                        <a:sym typeface="+mn-lt"/>
                      </a:defRPr>
                    </a:pPr>
                    <a:r>
                      <a:rPr lang="en-US" altLang="zh-CN"/>
                      <a:t>10</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mn-ea"/>
                        <a:sym typeface="+mn-lt"/>
                      </a:defRPr>
                    </a:pPr>
                    <a:r>
                      <a:rPr lang="en-US" altLang="zh-CN"/>
                      <a:t>5</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0.5</c:v>
                </c:pt>
                <c:pt idx="1">
                  <c:v>0.3</c:v>
                </c:pt>
                <c:pt idx="2">
                  <c:v>0.15</c:v>
                </c:pt>
                <c:pt idx="3">
                  <c:v>0.05</c:v>
                </c:pt>
              </c:numCache>
            </c:numRef>
          </c:val>
        </c:ser>
        <c:dLbls>
          <c:showLegendKey val="0"/>
          <c:showVal val="0"/>
          <c:showCatName val="0"/>
          <c:showSerName val="0"/>
          <c:showPercent val="0"/>
          <c:showBubbleSize val="0"/>
        </c:dLbls>
        <c:gapWidth val="500"/>
        <c:axId val="1830695872"/>
        <c:axId val="1830695328"/>
      </c:barChart>
      <c:catAx>
        <c:axId val="1830695872"/>
        <c:scaling>
          <c:orientation val="minMax"/>
        </c:scaling>
        <c:delete val="0"/>
        <c:axPos val="b"/>
        <c:numFmt formatCode="General" sourceLinked="1"/>
        <c:majorTickMark val="out"/>
        <c:minorTickMark val="none"/>
        <c:tickLblPos val="nextTo"/>
        <c:spPr>
          <a:noFill/>
          <a:ln w="9525" cap="flat" cmpd="sng" algn="ctr">
            <a:solidFill>
              <a:schemeClr val="tx1">
                <a:lumMod val="65000"/>
                <a:lumOff val="3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mn-ea"/>
                <a:sym typeface="+mn-lt"/>
              </a:defRPr>
            </a:pPr>
          </a:p>
        </c:txPr>
        <c:crossAx val="1830695328"/>
        <c:crosses val="autoZero"/>
        <c:auto val="1"/>
        <c:lblAlgn val="ctr"/>
        <c:lblOffset val="100"/>
        <c:noMultiLvlLbl val="0"/>
      </c:catAx>
      <c:valAx>
        <c:axId val="1830695328"/>
        <c:scaling>
          <c:orientation val="minMax"/>
        </c:scaling>
        <c:delete val="1"/>
        <c:axPos val="l"/>
        <c:numFmt formatCode="0%"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方正清刻本悦宋简体" panose="02000000000000000000" pitchFamily="2" charset="-122"/>
                <a:ea typeface="方正清刻本悦宋简体" panose="02000000000000000000" pitchFamily="2" charset="-122"/>
                <a:cs typeface="+mn-ea"/>
                <a:sym typeface="+mn-lt"/>
              </a:defRPr>
            </a:pPr>
          </a:p>
        </c:txPr>
        <c:crossAx val="183069587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方正清刻本悦宋简体" panose="02000000000000000000" pitchFamily="2" charset="-122"/>
          <a:ea typeface="方正清刻本悦宋简体" panose="02000000000000000000" pitchFamily="2" charset="-122"/>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69ABB61-A39B-40EC-8B1F-CC924031C8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3B7FAB-BF33-44BE-9F22-0C8B5252BC2F}"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BB61-A39B-40EC-8B1F-CC924031C8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B7FAB-BF33-44BE-9F22-0C8B5252BC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18.xml"/><Relationship Id="rId4" Type="http://schemas.openxmlformats.org/officeDocument/2006/relationships/image" Target="../media/image6.png"/><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tags" Target="../tags/tag20.xml"/><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22.xml"/><Relationship Id="rId2" Type="http://schemas.openxmlformats.org/officeDocument/2006/relationships/image" Target="../media/image1.jpeg"/><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24.xml"/><Relationship Id="rId2" Type="http://schemas.openxmlformats.org/officeDocument/2006/relationships/image" Target="../media/image1.jpeg"/><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tags" Target="../tags/tag26.xml"/><Relationship Id="rId2" Type="http://schemas.openxmlformats.org/officeDocument/2006/relationships/image" Target="../media/image1.jpeg"/><Relationship Id="rId16" Type="http://schemas.openxmlformats.org/officeDocument/2006/relationships/notesSlide" Target="../notesSlides/notesSlide5.xml"/><Relationship Id="rId15" Type="http://schemas.openxmlformats.org/officeDocument/2006/relationships/slideLayout" Target="../slideLayouts/slideLayout2.xml"/><Relationship Id="rId14" Type="http://schemas.openxmlformats.org/officeDocument/2006/relationships/image" Target="../media/image4.jpe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36.xml"/><Relationship Id="rId4" Type="http://schemas.openxmlformats.org/officeDocument/2006/relationships/image" Target="../media/image6.png"/><Relationship Id="rId3" Type="http://schemas.openxmlformats.org/officeDocument/2006/relationships/image" Target="../media/image1.jpeg"/><Relationship Id="rId2" Type="http://schemas.openxmlformats.org/officeDocument/2006/relationships/tags" Target="../tags/tag35.xml"/><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38.xml"/><Relationship Id="rId2" Type="http://schemas.openxmlformats.org/officeDocument/2006/relationships/image" Target="../media/image1.jpeg"/><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40.xml"/><Relationship Id="rId2" Type="http://schemas.openxmlformats.org/officeDocument/2006/relationships/image" Target="../media/image1.jpeg"/><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4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tags" Target="../tags/tag44.xml"/><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tags" Target="../tags/tag4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5.xml"/><Relationship Id="rId5" Type="http://schemas.openxmlformats.org/officeDocument/2006/relationships/image" Target="../media/image2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4.xml"/><Relationship Id="rId2" Type="http://schemas.openxmlformats.org/officeDocument/2006/relationships/image" Target="../media/image1.jpe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8.xml"/><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10.xml"/><Relationship Id="rId4" Type="http://schemas.openxmlformats.org/officeDocument/2006/relationships/image" Target="../media/image6.png"/><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12.xml"/><Relationship Id="rId4" Type="http://schemas.openxmlformats.org/officeDocument/2006/relationships/image" Target="../media/image6.png"/><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tags" Target="../tags/tag14.xml"/><Relationship Id="rId2" Type="http://schemas.openxmlformats.org/officeDocument/2006/relationships/image" Target="../media/image1.jpe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tags" Target="../tags/tag16.xml"/><Relationship Id="rId4" Type="http://schemas.openxmlformats.org/officeDocument/2006/relationships/image" Target="../media/image6.png"/><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nvPicPr>
        <p:blipFill>
          <a:blip r:embed="rId1">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16" name="任意多边形 15"/>
          <p:cNvSpPr/>
          <p:nvPr/>
        </p:nvSpPr>
        <p:spPr bwMode="auto">
          <a:xfrm rot="20956437">
            <a:off x="5851525" y="394970"/>
            <a:ext cx="7653655" cy="5130165"/>
          </a:xfrm>
          <a:custGeom>
            <a:avLst/>
            <a:gdLst>
              <a:gd name="connsiteX0" fmla="*/ 6972002 w 6972002"/>
              <a:gd name="connsiteY0" fmla="*/ 2983320 h 4743067"/>
              <a:gd name="connsiteX1" fmla="*/ 5199328 w 6972002"/>
              <a:gd name="connsiteY1" fmla="*/ 4711628 h 4743067"/>
              <a:gd name="connsiteX2" fmla="*/ 5187765 w 6972002"/>
              <a:gd name="connsiteY2" fmla="*/ 4713192 h 4743067"/>
              <a:gd name="connsiteX3" fmla="*/ 3629132 w 6972002"/>
              <a:gd name="connsiteY3" fmla="*/ 4577690 h 4743067"/>
              <a:gd name="connsiteX4" fmla="*/ 3589470 w 6972002"/>
              <a:gd name="connsiteY4" fmla="*/ 4627214 h 4743067"/>
              <a:gd name="connsiteX5" fmla="*/ 3232506 w 6972002"/>
              <a:gd name="connsiteY5" fmla="*/ 4528166 h 4743067"/>
              <a:gd name="connsiteX6" fmla="*/ 971735 w 6972002"/>
              <a:gd name="connsiteY6" fmla="*/ 3834830 h 4743067"/>
              <a:gd name="connsiteX7" fmla="*/ 475952 w 6972002"/>
              <a:gd name="connsiteY7" fmla="*/ 3141495 h 4743067"/>
              <a:gd name="connsiteX8" fmla="*/ 575109 w 6972002"/>
              <a:gd name="connsiteY8" fmla="*/ 3091971 h 4743067"/>
              <a:gd name="connsiteX9" fmla="*/ 515614 w 6972002"/>
              <a:gd name="connsiteY9" fmla="*/ 2943399 h 4743067"/>
              <a:gd name="connsiteX10" fmla="*/ 515614 w 6972002"/>
              <a:gd name="connsiteY10" fmla="*/ 2992923 h 4743067"/>
              <a:gd name="connsiteX11" fmla="*/ 436289 w 6972002"/>
              <a:gd name="connsiteY11" fmla="*/ 2745303 h 4743067"/>
              <a:gd name="connsiteX12" fmla="*/ 376795 w 6972002"/>
              <a:gd name="connsiteY12" fmla="*/ 1804348 h 4743067"/>
              <a:gd name="connsiteX13" fmla="*/ 99157 w 6972002"/>
              <a:gd name="connsiteY13" fmla="*/ 1457680 h 4743067"/>
              <a:gd name="connsiteX14" fmla="*/ 0 w 6972002"/>
              <a:gd name="connsiteY14" fmla="*/ 1111013 h 4743067"/>
              <a:gd name="connsiteX15" fmla="*/ 0 w 6972002"/>
              <a:gd name="connsiteY15" fmla="*/ 1061489 h 4743067"/>
              <a:gd name="connsiteX16" fmla="*/ 79326 w 6972002"/>
              <a:gd name="connsiteY16" fmla="*/ 1160537 h 4743067"/>
              <a:gd name="connsiteX17" fmla="*/ 138819 w 6972002"/>
              <a:gd name="connsiteY17" fmla="*/ 318629 h 4743067"/>
              <a:gd name="connsiteX18" fmla="*/ 892410 w 6972002"/>
              <a:gd name="connsiteY18" fmla="*/ 318629 h 4743067"/>
              <a:gd name="connsiteX19" fmla="*/ 1804650 w 6972002"/>
              <a:gd name="connsiteY19" fmla="*/ 21486 h 4743067"/>
              <a:gd name="connsiteX20" fmla="*/ 2102121 w 6972002"/>
              <a:gd name="connsiteY20" fmla="*/ 219582 h 4743067"/>
              <a:gd name="connsiteX21" fmla="*/ 2082289 w 6972002"/>
              <a:gd name="connsiteY21" fmla="*/ 318629 h 4743067"/>
              <a:gd name="connsiteX22" fmla="*/ 2121952 w 6972002"/>
              <a:gd name="connsiteY22" fmla="*/ 318629 h 4743067"/>
              <a:gd name="connsiteX23" fmla="*/ 2141783 w 6972002"/>
              <a:gd name="connsiteY23" fmla="*/ 269105 h 4743067"/>
              <a:gd name="connsiteX24" fmla="*/ 2240939 w 6972002"/>
              <a:gd name="connsiteY24" fmla="*/ 566249 h 4743067"/>
              <a:gd name="connsiteX25" fmla="*/ 2439253 w 6972002"/>
              <a:gd name="connsiteY25" fmla="*/ 516725 h 4743067"/>
              <a:gd name="connsiteX26" fmla="*/ 2816048 w 6972002"/>
              <a:gd name="connsiteY26" fmla="*/ 615773 h 4743067"/>
              <a:gd name="connsiteX27" fmla="*/ 3133349 w 6972002"/>
              <a:gd name="connsiteY27" fmla="*/ 516725 h 4743067"/>
              <a:gd name="connsiteX28" fmla="*/ 3688626 w 6972002"/>
              <a:gd name="connsiteY28" fmla="*/ 467201 h 4743067"/>
              <a:gd name="connsiteX29" fmla="*/ 4719706 w 6972002"/>
              <a:gd name="connsiteY29" fmla="*/ 751409 h 4743067"/>
              <a:gd name="connsiteX30" fmla="*/ 4796226 w 6972002"/>
              <a:gd name="connsiteY30" fmla="*/ 751690 h 474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72002" h="4743067">
                <a:moveTo>
                  <a:pt x="6972002" y="2983320"/>
                </a:moveTo>
                <a:lnTo>
                  <a:pt x="5199328" y="4711628"/>
                </a:lnTo>
                <a:lnTo>
                  <a:pt x="5187765" y="4713192"/>
                </a:lnTo>
                <a:cubicBezTo>
                  <a:pt x="4666481" y="4772691"/>
                  <a:pt x="4149705" y="4751024"/>
                  <a:pt x="3629132" y="4577690"/>
                </a:cubicBezTo>
                <a:cubicBezTo>
                  <a:pt x="3609301" y="4577690"/>
                  <a:pt x="3589470" y="4627214"/>
                  <a:pt x="3589470" y="4627214"/>
                </a:cubicBezTo>
                <a:cubicBezTo>
                  <a:pt x="3470481" y="4478641"/>
                  <a:pt x="3351494" y="4528166"/>
                  <a:pt x="3232506" y="4528166"/>
                </a:cubicBezTo>
                <a:cubicBezTo>
                  <a:pt x="2459084" y="4429118"/>
                  <a:pt x="1705494" y="4280546"/>
                  <a:pt x="971735" y="3834830"/>
                </a:cubicBezTo>
                <a:cubicBezTo>
                  <a:pt x="793253" y="3587210"/>
                  <a:pt x="594940" y="3537686"/>
                  <a:pt x="475952" y="3141495"/>
                </a:cubicBezTo>
                <a:cubicBezTo>
                  <a:pt x="495783" y="3042447"/>
                  <a:pt x="535446" y="3042447"/>
                  <a:pt x="575109" y="3091971"/>
                </a:cubicBezTo>
                <a:cubicBezTo>
                  <a:pt x="594940" y="3042447"/>
                  <a:pt x="555277" y="2943399"/>
                  <a:pt x="515614" y="2943399"/>
                </a:cubicBezTo>
                <a:cubicBezTo>
                  <a:pt x="515614" y="2943399"/>
                  <a:pt x="515614" y="2943399"/>
                  <a:pt x="515614" y="2992923"/>
                </a:cubicBezTo>
                <a:cubicBezTo>
                  <a:pt x="436289" y="2943399"/>
                  <a:pt x="515614" y="2794827"/>
                  <a:pt x="436289" y="2745303"/>
                </a:cubicBezTo>
                <a:cubicBezTo>
                  <a:pt x="515614" y="2349112"/>
                  <a:pt x="118988" y="2151016"/>
                  <a:pt x="376795" y="1804348"/>
                </a:cubicBezTo>
                <a:cubicBezTo>
                  <a:pt x="317301" y="1606252"/>
                  <a:pt x="198313" y="1507204"/>
                  <a:pt x="99157" y="1457680"/>
                </a:cubicBezTo>
                <a:cubicBezTo>
                  <a:pt x="19831" y="1408157"/>
                  <a:pt x="0" y="1210060"/>
                  <a:pt x="0" y="1111013"/>
                </a:cubicBezTo>
                <a:cubicBezTo>
                  <a:pt x="0" y="1111013"/>
                  <a:pt x="19831" y="1061489"/>
                  <a:pt x="0" y="1061489"/>
                </a:cubicBezTo>
                <a:cubicBezTo>
                  <a:pt x="59494" y="1011965"/>
                  <a:pt x="39663" y="1111013"/>
                  <a:pt x="79326" y="1160537"/>
                </a:cubicBezTo>
                <a:cubicBezTo>
                  <a:pt x="138819" y="912917"/>
                  <a:pt x="0" y="467201"/>
                  <a:pt x="138819" y="318629"/>
                </a:cubicBezTo>
                <a:cubicBezTo>
                  <a:pt x="396627" y="318630"/>
                  <a:pt x="634602" y="368153"/>
                  <a:pt x="892410" y="318629"/>
                </a:cubicBezTo>
                <a:cubicBezTo>
                  <a:pt x="1209711" y="71010"/>
                  <a:pt x="1487349" y="269105"/>
                  <a:pt x="1804650" y="21486"/>
                </a:cubicBezTo>
                <a:cubicBezTo>
                  <a:pt x="1903807" y="170057"/>
                  <a:pt x="2062458" y="-226134"/>
                  <a:pt x="2102121" y="219582"/>
                </a:cubicBezTo>
                <a:cubicBezTo>
                  <a:pt x="2102121" y="219582"/>
                  <a:pt x="2082289" y="269105"/>
                  <a:pt x="2082289" y="318629"/>
                </a:cubicBezTo>
                <a:cubicBezTo>
                  <a:pt x="2102120" y="318629"/>
                  <a:pt x="2102120" y="318629"/>
                  <a:pt x="2121952" y="318629"/>
                </a:cubicBezTo>
                <a:cubicBezTo>
                  <a:pt x="2141783" y="269105"/>
                  <a:pt x="2141783" y="269105"/>
                  <a:pt x="2141783" y="269105"/>
                </a:cubicBezTo>
                <a:cubicBezTo>
                  <a:pt x="2201277" y="318629"/>
                  <a:pt x="2161614" y="566249"/>
                  <a:pt x="2240939" y="566249"/>
                </a:cubicBezTo>
                <a:cubicBezTo>
                  <a:pt x="2439253" y="516725"/>
                  <a:pt x="2439253" y="516725"/>
                  <a:pt x="2439253" y="516725"/>
                </a:cubicBezTo>
                <a:cubicBezTo>
                  <a:pt x="2518578" y="764345"/>
                  <a:pt x="2697060" y="615773"/>
                  <a:pt x="2816048" y="615773"/>
                </a:cubicBezTo>
                <a:cubicBezTo>
                  <a:pt x="2915205" y="516725"/>
                  <a:pt x="3014361" y="368153"/>
                  <a:pt x="3133349" y="516725"/>
                </a:cubicBezTo>
                <a:cubicBezTo>
                  <a:pt x="3331662" y="516725"/>
                  <a:pt x="3510144" y="566249"/>
                  <a:pt x="3688626" y="467201"/>
                </a:cubicBezTo>
                <a:cubicBezTo>
                  <a:pt x="4018322" y="640535"/>
                  <a:pt x="4366997" y="738036"/>
                  <a:pt x="4719706" y="751409"/>
                </a:cubicBezTo>
                <a:lnTo>
                  <a:pt x="4796226" y="751690"/>
                </a:lnTo>
                <a:close/>
              </a:path>
            </a:pathLst>
          </a:custGeom>
          <a:blipFill dpi="0" rotWithShape="0">
            <a:blip r:embed="rId2" cstate="screen"/>
            <a:srcRect/>
            <a:stretch>
              <a:fillRect/>
            </a:stretch>
          </a:blipFill>
          <a:ln>
            <a:noFill/>
          </a:ln>
        </p:spPr>
        <p:txBody>
          <a:bodyPr vert="horz" wrap="square" lIns="91440" tIns="45720" rIns="91440" bIns="45720" numCol="1" anchor="t" anchorCtr="0" compatLnSpc="1">
            <a:noAutofit/>
          </a:bodyPr>
          <a:lstStyle/>
          <a:p>
            <a:endParaRPr lang="zh-CN" altLang="en-US"/>
          </a:p>
        </p:txBody>
      </p:sp>
      <p:sp>
        <p:nvSpPr>
          <p:cNvPr id="8" name="文本框 7"/>
          <p:cNvSpPr txBox="1"/>
          <p:nvPr/>
        </p:nvSpPr>
        <p:spPr>
          <a:xfrm>
            <a:off x="1872516" y="3796901"/>
            <a:ext cx="3164730" cy="398780"/>
          </a:xfrm>
          <a:prstGeom prst="rect">
            <a:avLst/>
          </a:prstGeom>
          <a:noFill/>
        </p:spPr>
        <p:txBody>
          <a:bodyPr wrap="square" rtlCol="0">
            <a:spAutoFit/>
          </a:bodyPr>
          <a:lstStyle/>
          <a:p>
            <a:pPr algn="dist"/>
            <a:r>
              <a:rPr lang="zh-CN" altLang="en-US" sz="2000">
                <a:solidFill>
                  <a:schemeClr val="tx1">
                    <a:lumMod val="75000"/>
                    <a:lumOff val="25000"/>
                  </a:schemeClr>
                </a:solidFill>
                <a:latin typeface="宋体" panose="02010600030101010101" pitchFamily="2" charset="-122"/>
                <a:ea typeface="宋体" panose="02010600030101010101" pitchFamily="2" charset="-122"/>
              </a:rPr>
              <a:t>指导老师：</a:t>
            </a:r>
            <a:r>
              <a:rPr lang="en-US" altLang="zh-CN" sz="2000">
                <a:solidFill>
                  <a:schemeClr val="tx1">
                    <a:lumMod val="75000"/>
                    <a:lumOff val="25000"/>
                  </a:schemeClr>
                </a:solidFill>
                <a:latin typeface="宋体" panose="02010600030101010101" pitchFamily="2" charset="-122"/>
                <a:ea typeface="宋体" panose="02010600030101010101" pitchFamily="2" charset="-122"/>
              </a:rPr>
              <a:t>xx</a:t>
            </a:r>
            <a:r>
              <a:rPr lang="zh-CN" altLang="en-US" sz="2000">
                <a:solidFill>
                  <a:schemeClr val="tx1">
                    <a:lumMod val="75000"/>
                    <a:lumOff val="25000"/>
                  </a:schemeClr>
                </a:solidFill>
                <a:latin typeface="宋体" panose="02010600030101010101" pitchFamily="2" charset="-122"/>
                <a:ea typeface="宋体" panose="02010600030101010101" pitchFamily="2" charset="-122"/>
              </a:rPr>
              <a:t>老师</a:t>
            </a:r>
            <a:endParaRPr lang="zh-CN" altLang="en-US" sz="2000">
              <a:solidFill>
                <a:schemeClr val="tx1">
                  <a:lumMod val="75000"/>
                  <a:lumOff val="25000"/>
                </a:schemeClr>
              </a:solidFill>
              <a:latin typeface="宋体" panose="02010600030101010101" pitchFamily="2" charset="-122"/>
              <a:ea typeface="宋体" panose="02010600030101010101" pitchFamily="2" charset="-122"/>
            </a:endParaRPr>
          </a:p>
        </p:txBody>
      </p:sp>
      <p:sp>
        <p:nvSpPr>
          <p:cNvPr id="10" name="文本框 9"/>
          <p:cNvSpPr txBox="1"/>
          <p:nvPr/>
        </p:nvSpPr>
        <p:spPr>
          <a:xfrm>
            <a:off x="2299335" y="4244975"/>
            <a:ext cx="2206625" cy="398780"/>
          </a:xfrm>
          <a:prstGeom prst="rect">
            <a:avLst/>
          </a:prstGeom>
          <a:noFill/>
        </p:spPr>
        <p:txBody>
          <a:bodyPr wrap="square" rtlCol="0">
            <a:spAutoFit/>
          </a:bodyPr>
          <a:lstStyle/>
          <a:p>
            <a:pPr algn="dist"/>
            <a:r>
              <a:rPr lang="zh-CN" altLang="en-US" sz="2000" spc="100">
                <a:solidFill>
                  <a:schemeClr val="tx1"/>
                </a:solidFill>
                <a:latin typeface="宋体" panose="02010600030101010101" pitchFamily="2" charset="-122"/>
                <a:ea typeface="宋体" panose="02010600030101010101" pitchFamily="2" charset="-122"/>
              </a:rPr>
              <a:t>汇报人：</a:t>
            </a:r>
            <a:r>
              <a:rPr lang="en-US" altLang="zh-CN" sz="2000" spc="100">
                <a:solidFill>
                  <a:schemeClr val="tx1"/>
                </a:solidFill>
                <a:latin typeface="宋体" panose="02010600030101010101" pitchFamily="2" charset="-122"/>
                <a:ea typeface="宋体" panose="02010600030101010101" pitchFamily="2" charset="-122"/>
              </a:rPr>
              <a:t>xxx</a:t>
            </a:r>
            <a:r>
              <a:rPr lang="en-US" altLang="zh-CN" sz="1500" spc="100">
                <a:solidFill>
                  <a:schemeClr val="tx1">
                    <a:lumMod val="50000"/>
                    <a:lumOff val="50000"/>
                  </a:schemeClr>
                </a:solidFill>
                <a:latin typeface="微软雅黑 Light" panose="020B0502040204020203" pitchFamily="34" charset="-122"/>
                <a:ea typeface="微软雅黑 Light" panose="020B0502040204020203" pitchFamily="34" charset="-122"/>
              </a:rPr>
              <a:t> </a:t>
            </a:r>
            <a:endParaRPr lang="zh-CN" altLang="en-US" sz="1500" spc="1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grpSp>
        <p:nvGrpSpPr>
          <p:cNvPr id="13" name="组合 12"/>
          <p:cNvGrpSpPr/>
          <p:nvPr/>
        </p:nvGrpSpPr>
        <p:grpSpPr>
          <a:xfrm>
            <a:off x="5213219" y="4114120"/>
            <a:ext cx="367030" cy="478692"/>
            <a:chOff x="6941804" y="4980754"/>
            <a:chExt cx="367030" cy="472922"/>
          </a:xfrm>
        </p:grpSpPr>
        <p:sp>
          <p:nvSpPr>
            <p:cNvPr id="11" name="Freeform 997"/>
            <p:cNvSpPr>
              <a:spLocks noEditPoints="1"/>
            </p:cNvSpPr>
            <p:nvPr/>
          </p:nvSpPr>
          <p:spPr bwMode="auto">
            <a:xfrm rot="5853770">
              <a:off x="6873420" y="5060956"/>
              <a:ext cx="472922" cy="312518"/>
            </a:xfrm>
            <a:custGeom>
              <a:avLst/>
              <a:gdLst>
                <a:gd name="T0" fmla="*/ 3413 w 3667"/>
                <a:gd name="T1" fmla="*/ 240 h 878"/>
                <a:gd name="T2" fmla="*/ 3667 w 3667"/>
                <a:gd name="T3" fmla="*/ 370 h 878"/>
                <a:gd name="T4" fmla="*/ 3308 w 3667"/>
                <a:gd name="T5" fmla="*/ 320 h 878"/>
                <a:gd name="T6" fmla="*/ 3335 w 3667"/>
                <a:gd name="T7" fmla="*/ 375 h 878"/>
                <a:gd name="T8" fmla="*/ 3305 w 3667"/>
                <a:gd name="T9" fmla="*/ 390 h 878"/>
                <a:gd name="T10" fmla="*/ 3278 w 3667"/>
                <a:gd name="T11" fmla="*/ 430 h 878"/>
                <a:gd name="T12" fmla="*/ 3266 w 3667"/>
                <a:gd name="T13" fmla="*/ 430 h 878"/>
                <a:gd name="T14" fmla="*/ 3245 w 3667"/>
                <a:gd name="T15" fmla="*/ 470 h 878"/>
                <a:gd name="T16" fmla="*/ 3048 w 3667"/>
                <a:gd name="T17" fmla="*/ 519 h 878"/>
                <a:gd name="T18" fmla="*/ 3057 w 3667"/>
                <a:gd name="T19" fmla="*/ 579 h 878"/>
                <a:gd name="T20" fmla="*/ 3069 w 3667"/>
                <a:gd name="T21" fmla="*/ 589 h 878"/>
                <a:gd name="T22" fmla="*/ 2905 w 3667"/>
                <a:gd name="T23" fmla="*/ 684 h 878"/>
                <a:gd name="T24" fmla="*/ 2373 w 3667"/>
                <a:gd name="T25" fmla="*/ 739 h 878"/>
                <a:gd name="T26" fmla="*/ 2328 w 3667"/>
                <a:gd name="T27" fmla="*/ 749 h 878"/>
                <a:gd name="T28" fmla="*/ 2298 w 3667"/>
                <a:gd name="T29" fmla="*/ 784 h 878"/>
                <a:gd name="T30" fmla="*/ 2286 w 3667"/>
                <a:gd name="T31" fmla="*/ 784 h 878"/>
                <a:gd name="T32" fmla="*/ 2178 w 3667"/>
                <a:gd name="T33" fmla="*/ 754 h 878"/>
                <a:gd name="T34" fmla="*/ 2083 w 3667"/>
                <a:gd name="T35" fmla="*/ 764 h 878"/>
                <a:gd name="T36" fmla="*/ 1458 w 3667"/>
                <a:gd name="T37" fmla="*/ 848 h 878"/>
                <a:gd name="T38" fmla="*/ 1455 w 3667"/>
                <a:gd name="T39" fmla="*/ 853 h 878"/>
                <a:gd name="T40" fmla="*/ 878 w 3667"/>
                <a:gd name="T41" fmla="*/ 863 h 878"/>
                <a:gd name="T42" fmla="*/ 17 w 3667"/>
                <a:gd name="T43" fmla="*/ 659 h 878"/>
                <a:gd name="T44" fmla="*/ 140 w 3667"/>
                <a:gd name="T45" fmla="*/ 330 h 878"/>
                <a:gd name="T46" fmla="*/ 268 w 3667"/>
                <a:gd name="T47" fmla="*/ 275 h 878"/>
                <a:gd name="T48" fmla="*/ 678 w 3667"/>
                <a:gd name="T49" fmla="*/ 191 h 878"/>
                <a:gd name="T50" fmla="*/ 1246 w 3667"/>
                <a:gd name="T51" fmla="*/ 66 h 878"/>
                <a:gd name="T52" fmla="*/ 1700 w 3667"/>
                <a:gd name="T53" fmla="*/ 21 h 878"/>
                <a:gd name="T54" fmla="*/ 1879 w 3667"/>
                <a:gd name="T55" fmla="*/ 16 h 878"/>
                <a:gd name="T56" fmla="*/ 2166 w 3667"/>
                <a:gd name="T57" fmla="*/ 21 h 878"/>
                <a:gd name="T58" fmla="*/ 2241 w 3667"/>
                <a:gd name="T59" fmla="*/ 11 h 878"/>
                <a:gd name="T60" fmla="*/ 2498 w 3667"/>
                <a:gd name="T61" fmla="*/ 36 h 878"/>
                <a:gd name="T62" fmla="*/ 2899 w 3667"/>
                <a:gd name="T63" fmla="*/ 81 h 878"/>
                <a:gd name="T64" fmla="*/ 2982 w 3667"/>
                <a:gd name="T65" fmla="*/ 116 h 878"/>
                <a:gd name="T66" fmla="*/ 3171 w 3667"/>
                <a:gd name="T67" fmla="*/ 156 h 878"/>
                <a:gd name="T68" fmla="*/ 3254 w 3667"/>
                <a:gd name="T69" fmla="*/ 205 h 878"/>
                <a:gd name="T70" fmla="*/ 3236 w 3667"/>
                <a:gd name="T71" fmla="*/ 380 h 878"/>
                <a:gd name="T72" fmla="*/ 3195 w 3667"/>
                <a:gd name="T73" fmla="*/ 395 h 878"/>
                <a:gd name="T74" fmla="*/ 3042 w 3667"/>
                <a:gd name="T75" fmla="*/ 519 h 878"/>
                <a:gd name="T76" fmla="*/ 2926 w 3667"/>
                <a:gd name="T77" fmla="*/ 614 h 878"/>
                <a:gd name="T78" fmla="*/ 2926 w 3667"/>
                <a:gd name="T79" fmla="*/ 61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7" h="878">
                  <a:moveTo>
                    <a:pt x="3254" y="205"/>
                  </a:moveTo>
                  <a:cubicBezTo>
                    <a:pt x="3315" y="207"/>
                    <a:pt x="3363" y="248"/>
                    <a:pt x="3413" y="240"/>
                  </a:cubicBezTo>
                  <a:cubicBezTo>
                    <a:pt x="3415" y="255"/>
                    <a:pt x="3433" y="243"/>
                    <a:pt x="3431" y="265"/>
                  </a:cubicBezTo>
                  <a:cubicBezTo>
                    <a:pt x="3526" y="293"/>
                    <a:pt x="3604" y="316"/>
                    <a:pt x="3667" y="370"/>
                  </a:cubicBezTo>
                  <a:cubicBezTo>
                    <a:pt x="3599" y="357"/>
                    <a:pt x="3518" y="325"/>
                    <a:pt x="3440" y="320"/>
                  </a:cubicBezTo>
                  <a:cubicBezTo>
                    <a:pt x="3393" y="317"/>
                    <a:pt x="3347" y="335"/>
                    <a:pt x="3308" y="320"/>
                  </a:cubicBezTo>
                  <a:cubicBezTo>
                    <a:pt x="3318" y="350"/>
                    <a:pt x="3359" y="329"/>
                    <a:pt x="3380" y="345"/>
                  </a:cubicBezTo>
                  <a:cubicBezTo>
                    <a:pt x="3378" y="360"/>
                    <a:pt x="3347" y="373"/>
                    <a:pt x="3335" y="375"/>
                  </a:cubicBezTo>
                  <a:cubicBezTo>
                    <a:pt x="3307" y="380"/>
                    <a:pt x="3263" y="362"/>
                    <a:pt x="3239" y="380"/>
                  </a:cubicBezTo>
                  <a:cubicBezTo>
                    <a:pt x="3257" y="391"/>
                    <a:pt x="3279" y="377"/>
                    <a:pt x="3305" y="390"/>
                  </a:cubicBezTo>
                  <a:cubicBezTo>
                    <a:pt x="3298" y="438"/>
                    <a:pt x="3274" y="397"/>
                    <a:pt x="3263" y="440"/>
                  </a:cubicBezTo>
                  <a:cubicBezTo>
                    <a:pt x="3265" y="449"/>
                    <a:pt x="3284" y="449"/>
                    <a:pt x="3278" y="430"/>
                  </a:cubicBezTo>
                  <a:cubicBezTo>
                    <a:pt x="3295" y="450"/>
                    <a:pt x="3263" y="457"/>
                    <a:pt x="3260" y="460"/>
                  </a:cubicBezTo>
                  <a:cubicBezTo>
                    <a:pt x="3255" y="451"/>
                    <a:pt x="3261" y="436"/>
                    <a:pt x="3266" y="430"/>
                  </a:cubicBezTo>
                  <a:cubicBezTo>
                    <a:pt x="3255" y="416"/>
                    <a:pt x="3249" y="446"/>
                    <a:pt x="3233" y="440"/>
                  </a:cubicBezTo>
                  <a:cubicBezTo>
                    <a:pt x="3249" y="450"/>
                    <a:pt x="3245" y="448"/>
                    <a:pt x="3245" y="470"/>
                  </a:cubicBezTo>
                  <a:cubicBezTo>
                    <a:pt x="3191" y="439"/>
                    <a:pt x="3133" y="488"/>
                    <a:pt x="3069" y="485"/>
                  </a:cubicBezTo>
                  <a:cubicBezTo>
                    <a:pt x="3059" y="491"/>
                    <a:pt x="3057" y="511"/>
                    <a:pt x="3048" y="519"/>
                  </a:cubicBezTo>
                  <a:cubicBezTo>
                    <a:pt x="3045" y="536"/>
                    <a:pt x="3057" y="527"/>
                    <a:pt x="3063" y="529"/>
                  </a:cubicBezTo>
                  <a:cubicBezTo>
                    <a:pt x="3053" y="544"/>
                    <a:pt x="3056" y="551"/>
                    <a:pt x="3057" y="579"/>
                  </a:cubicBezTo>
                  <a:cubicBezTo>
                    <a:pt x="3047" y="582"/>
                    <a:pt x="3029" y="572"/>
                    <a:pt x="3027" y="589"/>
                  </a:cubicBezTo>
                  <a:cubicBezTo>
                    <a:pt x="3036" y="614"/>
                    <a:pt x="3053" y="583"/>
                    <a:pt x="3069" y="589"/>
                  </a:cubicBezTo>
                  <a:cubicBezTo>
                    <a:pt x="3045" y="625"/>
                    <a:pt x="2987" y="614"/>
                    <a:pt x="2955" y="659"/>
                  </a:cubicBezTo>
                  <a:cubicBezTo>
                    <a:pt x="2931" y="658"/>
                    <a:pt x="2897" y="661"/>
                    <a:pt x="2905" y="684"/>
                  </a:cubicBezTo>
                  <a:cubicBezTo>
                    <a:pt x="2832" y="677"/>
                    <a:pt x="2758" y="680"/>
                    <a:pt x="2683" y="694"/>
                  </a:cubicBezTo>
                  <a:cubicBezTo>
                    <a:pt x="2575" y="714"/>
                    <a:pt x="2467" y="727"/>
                    <a:pt x="2373" y="739"/>
                  </a:cubicBezTo>
                  <a:cubicBezTo>
                    <a:pt x="2378" y="746"/>
                    <a:pt x="2387" y="748"/>
                    <a:pt x="2396" y="749"/>
                  </a:cubicBezTo>
                  <a:cubicBezTo>
                    <a:pt x="2376" y="776"/>
                    <a:pt x="2359" y="739"/>
                    <a:pt x="2328" y="749"/>
                  </a:cubicBezTo>
                  <a:cubicBezTo>
                    <a:pt x="2321" y="753"/>
                    <a:pt x="2327" y="777"/>
                    <a:pt x="2319" y="779"/>
                  </a:cubicBezTo>
                  <a:cubicBezTo>
                    <a:pt x="2315" y="785"/>
                    <a:pt x="2306" y="783"/>
                    <a:pt x="2298" y="784"/>
                  </a:cubicBezTo>
                  <a:cubicBezTo>
                    <a:pt x="2283" y="787"/>
                    <a:pt x="2302" y="765"/>
                    <a:pt x="2292" y="764"/>
                  </a:cubicBezTo>
                  <a:cubicBezTo>
                    <a:pt x="2281" y="764"/>
                    <a:pt x="2284" y="771"/>
                    <a:pt x="2286" y="784"/>
                  </a:cubicBezTo>
                  <a:cubicBezTo>
                    <a:pt x="2279" y="780"/>
                    <a:pt x="2262" y="794"/>
                    <a:pt x="2244" y="789"/>
                  </a:cubicBezTo>
                  <a:cubicBezTo>
                    <a:pt x="2250" y="714"/>
                    <a:pt x="2185" y="801"/>
                    <a:pt x="2178" y="754"/>
                  </a:cubicBezTo>
                  <a:cubicBezTo>
                    <a:pt x="2145" y="775"/>
                    <a:pt x="2133" y="799"/>
                    <a:pt x="2086" y="793"/>
                  </a:cubicBezTo>
                  <a:cubicBezTo>
                    <a:pt x="2082" y="786"/>
                    <a:pt x="2076" y="774"/>
                    <a:pt x="2083" y="764"/>
                  </a:cubicBezTo>
                  <a:cubicBezTo>
                    <a:pt x="2000" y="770"/>
                    <a:pt x="1925" y="777"/>
                    <a:pt x="1858" y="818"/>
                  </a:cubicBezTo>
                  <a:cubicBezTo>
                    <a:pt x="1734" y="807"/>
                    <a:pt x="1580" y="861"/>
                    <a:pt x="1458" y="848"/>
                  </a:cubicBezTo>
                  <a:cubicBezTo>
                    <a:pt x="1455" y="862"/>
                    <a:pt x="1462" y="861"/>
                    <a:pt x="1461" y="873"/>
                  </a:cubicBezTo>
                  <a:cubicBezTo>
                    <a:pt x="1457" y="870"/>
                    <a:pt x="1455" y="863"/>
                    <a:pt x="1455" y="853"/>
                  </a:cubicBezTo>
                  <a:cubicBezTo>
                    <a:pt x="1268" y="878"/>
                    <a:pt x="1084" y="837"/>
                    <a:pt x="896" y="858"/>
                  </a:cubicBezTo>
                  <a:cubicBezTo>
                    <a:pt x="891" y="859"/>
                    <a:pt x="883" y="863"/>
                    <a:pt x="878" y="863"/>
                  </a:cubicBezTo>
                  <a:cubicBezTo>
                    <a:pt x="613" y="858"/>
                    <a:pt x="325" y="878"/>
                    <a:pt x="122" y="734"/>
                  </a:cubicBezTo>
                  <a:cubicBezTo>
                    <a:pt x="69" y="738"/>
                    <a:pt x="35" y="713"/>
                    <a:pt x="17" y="659"/>
                  </a:cubicBezTo>
                  <a:cubicBezTo>
                    <a:pt x="0" y="588"/>
                    <a:pt x="16" y="504"/>
                    <a:pt x="35" y="440"/>
                  </a:cubicBezTo>
                  <a:cubicBezTo>
                    <a:pt x="67" y="396"/>
                    <a:pt x="98" y="352"/>
                    <a:pt x="140" y="330"/>
                  </a:cubicBezTo>
                  <a:cubicBezTo>
                    <a:pt x="163" y="318"/>
                    <a:pt x="189" y="321"/>
                    <a:pt x="214" y="310"/>
                  </a:cubicBezTo>
                  <a:cubicBezTo>
                    <a:pt x="233" y="302"/>
                    <a:pt x="250" y="282"/>
                    <a:pt x="268" y="275"/>
                  </a:cubicBezTo>
                  <a:cubicBezTo>
                    <a:pt x="309" y="260"/>
                    <a:pt x="348" y="255"/>
                    <a:pt x="391" y="245"/>
                  </a:cubicBezTo>
                  <a:cubicBezTo>
                    <a:pt x="484" y="224"/>
                    <a:pt x="579" y="207"/>
                    <a:pt x="678" y="191"/>
                  </a:cubicBezTo>
                  <a:cubicBezTo>
                    <a:pt x="844" y="163"/>
                    <a:pt x="1013" y="104"/>
                    <a:pt x="1177" y="81"/>
                  </a:cubicBezTo>
                  <a:cubicBezTo>
                    <a:pt x="1201" y="77"/>
                    <a:pt x="1231" y="92"/>
                    <a:pt x="1246" y="66"/>
                  </a:cubicBezTo>
                  <a:cubicBezTo>
                    <a:pt x="1369" y="83"/>
                    <a:pt x="1468" y="60"/>
                    <a:pt x="1586" y="51"/>
                  </a:cubicBezTo>
                  <a:cubicBezTo>
                    <a:pt x="1623" y="48"/>
                    <a:pt x="1662" y="25"/>
                    <a:pt x="1700" y="21"/>
                  </a:cubicBezTo>
                  <a:cubicBezTo>
                    <a:pt x="1728" y="18"/>
                    <a:pt x="1756" y="8"/>
                    <a:pt x="1781" y="6"/>
                  </a:cubicBezTo>
                  <a:cubicBezTo>
                    <a:pt x="1814" y="4"/>
                    <a:pt x="1847" y="18"/>
                    <a:pt x="1879" y="16"/>
                  </a:cubicBezTo>
                  <a:cubicBezTo>
                    <a:pt x="1928" y="14"/>
                    <a:pt x="1975" y="2"/>
                    <a:pt x="2029" y="1"/>
                  </a:cubicBezTo>
                  <a:cubicBezTo>
                    <a:pt x="2076" y="0"/>
                    <a:pt x="2120" y="19"/>
                    <a:pt x="2166" y="21"/>
                  </a:cubicBezTo>
                  <a:cubicBezTo>
                    <a:pt x="2187" y="22"/>
                    <a:pt x="2196" y="18"/>
                    <a:pt x="2220" y="21"/>
                  </a:cubicBezTo>
                  <a:cubicBezTo>
                    <a:pt x="2227" y="22"/>
                    <a:pt x="2235" y="10"/>
                    <a:pt x="2241" y="11"/>
                  </a:cubicBezTo>
                  <a:cubicBezTo>
                    <a:pt x="2251" y="12"/>
                    <a:pt x="2260" y="24"/>
                    <a:pt x="2271" y="26"/>
                  </a:cubicBezTo>
                  <a:cubicBezTo>
                    <a:pt x="2344" y="37"/>
                    <a:pt x="2425" y="25"/>
                    <a:pt x="2498" y="36"/>
                  </a:cubicBezTo>
                  <a:cubicBezTo>
                    <a:pt x="2533" y="41"/>
                    <a:pt x="2590" y="47"/>
                    <a:pt x="2630" y="51"/>
                  </a:cubicBezTo>
                  <a:cubicBezTo>
                    <a:pt x="2717" y="60"/>
                    <a:pt x="2806" y="77"/>
                    <a:pt x="2899" y="81"/>
                  </a:cubicBezTo>
                  <a:cubicBezTo>
                    <a:pt x="2911" y="81"/>
                    <a:pt x="2928" y="87"/>
                    <a:pt x="2940" y="91"/>
                  </a:cubicBezTo>
                  <a:cubicBezTo>
                    <a:pt x="2955" y="95"/>
                    <a:pt x="2967" y="112"/>
                    <a:pt x="2982" y="116"/>
                  </a:cubicBezTo>
                  <a:cubicBezTo>
                    <a:pt x="2995" y="119"/>
                    <a:pt x="3004" y="120"/>
                    <a:pt x="3018" y="126"/>
                  </a:cubicBezTo>
                  <a:cubicBezTo>
                    <a:pt x="3053" y="141"/>
                    <a:pt x="3158" y="163"/>
                    <a:pt x="3171" y="156"/>
                  </a:cubicBezTo>
                  <a:cubicBezTo>
                    <a:pt x="3172" y="155"/>
                    <a:pt x="3169" y="148"/>
                    <a:pt x="3168" y="151"/>
                  </a:cubicBezTo>
                  <a:cubicBezTo>
                    <a:pt x="3183" y="185"/>
                    <a:pt x="3252" y="149"/>
                    <a:pt x="3254" y="205"/>
                  </a:cubicBezTo>
                  <a:close/>
                  <a:moveTo>
                    <a:pt x="3195" y="395"/>
                  </a:moveTo>
                  <a:cubicBezTo>
                    <a:pt x="3208" y="389"/>
                    <a:pt x="3225" y="389"/>
                    <a:pt x="3236" y="380"/>
                  </a:cubicBezTo>
                  <a:cubicBezTo>
                    <a:pt x="3220" y="379"/>
                    <a:pt x="3202" y="371"/>
                    <a:pt x="3186" y="380"/>
                  </a:cubicBezTo>
                  <a:cubicBezTo>
                    <a:pt x="3188" y="385"/>
                    <a:pt x="3197" y="381"/>
                    <a:pt x="3195" y="395"/>
                  </a:cubicBezTo>
                  <a:close/>
                  <a:moveTo>
                    <a:pt x="3018" y="529"/>
                  </a:moveTo>
                  <a:cubicBezTo>
                    <a:pt x="3023" y="537"/>
                    <a:pt x="3041" y="535"/>
                    <a:pt x="3042" y="519"/>
                  </a:cubicBezTo>
                  <a:cubicBezTo>
                    <a:pt x="3034" y="504"/>
                    <a:pt x="3022" y="513"/>
                    <a:pt x="3018" y="529"/>
                  </a:cubicBezTo>
                  <a:close/>
                  <a:moveTo>
                    <a:pt x="2926" y="614"/>
                  </a:moveTo>
                  <a:cubicBezTo>
                    <a:pt x="2947" y="610"/>
                    <a:pt x="2980" y="625"/>
                    <a:pt x="2988" y="599"/>
                  </a:cubicBezTo>
                  <a:cubicBezTo>
                    <a:pt x="2975" y="602"/>
                    <a:pt x="2938" y="605"/>
                    <a:pt x="2926" y="614"/>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9E907E"/>
                </a:solidFill>
              </a:endParaRPr>
            </a:p>
          </p:txBody>
        </p:sp>
        <p:sp>
          <p:nvSpPr>
            <p:cNvPr id="12" name="文本框 11"/>
            <p:cNvSpPr txBox="1"/>
            <p:nvPr/>
          </p:nvSpPr>
          <p:spPr>
            <a:xfrm>
              <a:off x="6941804" y="4992480"/>
              <a:ext cx="367030" cy="424071"/>
            </a:xfrm>
            <a:prstGeom prst="rect">
              <a:avLst/>
            </a:prstGeom>
            <a:noFill/>
          </p:spPr>
          <p:txBody>
            <a:bodyPr vert="eaVert" wrap="square" rtlCol="0">
              <a:spAutoFit/>
            </a:bodyPr>
            <a:lstStyle/>
            <a:p>
              <a:r>
                <a:rPr lang="zh-CN" altLang="en-US" sz="1200">
                  <a:solidFill>
                    <a:schemeClr val="bg1"/>
                  </a:solidFill>
                  <a:latin typeface="康熙字典體" pitchFamily="2" charset="-120"/>
                  <a:ea typeface="康熙字典體" pitchFamily="2" charset="-120"/>
                </a:rPr>
                <a:t>华师</a:t>
              </a:r>
              <a:endParaRPr lang="zh-CN" altLang="en-US" sz="1200">
                <a:solidFill>
                  <a:schemeClr val="bg1"/>
                </a:solidFill>
                <a:latin typeface="康熙字典體" pitchFamily="2" charset="-120"/>
                <a:ea typeface="康熙字典體" pitchFamily="2" charset="-120"/>
              </a:endParaRPr>
            </a:p>
          </p:txBody>
        </p:sp>
      </p:grpSp>
      <p:sp>
        <p:nvSpPr>
          <p:cNvPr id="14" name="文本框 13"/>
          <p:cNvSpPr txBox="1"/>
          <p:nvPr/>
        </p:nvSpPr>
        <p:spPr>
          <a:xfrm>
            <a:off x="1188720" y="1555115"/>
            <a:ext cx="4643755" cy="2091690"/>
          </a:xfrm>
          <a:prstGeom prst="rect">
            <a:avLst/>
          </a:prstGeom>
          <a:noFill/>
        </p:spPr>
        <p:txBody>
          <a:bodyPr wrap="square" rtlCol="0">
            <a:spAutoFit/>
          </a:bodyPr>
          <a:lstStyle/>
          <a:p>
            <a:pPr indent="0" algn="ctr" fontAlgn="auto">
              <a:lnSpc>
                <a:spcPct val="125000"/>
              </a:lnSpc>
            </a:pPr>
            <a:r>
              <a:rPr lang="zh-CN" altLang="en-US" sz="4400">
                <a:solidFill>
                  <a:schemeClr val="tx1">
                    <a:lumMod val="75000"/>
                    <a:lumOff val="25000"/>
                  </a:schemeClr>
                </a:solidFill>
                <a:latin typeface="+mn-ea"/>
              </a:rPr>
              <a:t>典雅风</a:t>
            </a:r>
            <a:endParaRPr lang="zh-CN" altLang="en-US" sz="4400">
              <a:solidFill>
                <a:schemeClr val="tx1">
                  <a:lumMod val="75000"/>
                  <a:lumOff val="25000"/>
                </a:schemeClr>
              </a:solidFill>
              <a:latin typeface="+mn-ea"/>
            </a:endParaRPr>
          </a:p>
          <a:p>
            <a:pPr indent="0" algn="ctr" fontAlgn="auto">
              <a:lnSpc>
                <a:spcPct val="125000"/>
              </a:lnSpc>
            </a:pPr>
            <a:r>
              <a:rPr lang="zh-CN" altLang="en-US" sz="6000">
                <a:solidFill>
                  <a:schemeClr val="tx1">
                    <a:lumMod val="75000"/>
                    <a:lumOff val="25000"/>
                  </a:schemeClr>
                </a:solidFill>
                <a:latin typeface="+mn-ea"/>
              </a:rPr>
              <a:t>华师</a:t>
            </a:r>
            <a:r>
              <a:rPr lang="en-US" altLang="zh-CN" sz="6000">
                <a:solidFill>
                  <a:schemeClr val="tx1">
                    <a:lumMod val="75000"/>
                    <a:lumOff val="25000"/>
                  </a:schemeClr>
                </a:solidFill>
                <a:latin typeface="+mn-ea"/>
              </a:rPr>
              <a:t>PPT</a:t>
            </a:r>
            <a:r>
              <a:rPr lang="zh-CN" altLang="en-US" sz="6000">
                <a:solidFill>
                  <a:schemeClr val="tx1">
                    <a:lumMod val="75000"/>
                    <a:lumOff val="25000"/>
                  </a:schemeClr>
                </a:solidFill>
                <a:latin typeface="+mn-ea"/>
              </a:rPr>
              <a:t>模板</a:t>
            </a:r>
            <a:endParaRPr lang="zh-CN" altLang="en-US" sz="6000">
              <a:solidFill>
                <a:schemeClr val="tx1">
                  <a:lumMod val="75000"/>
                  <a:lumOff val="25000"/>
                </a:schemeClr>
              </a:solidFill>
              <a:latin typeface="+mn-ea"/>
            </a:endParaRPr>
          </a:p>
        </p:txBody>
      </p:sp>
      <p:pic>
        <p:nvPicPr>
          <p:cNvPr id="9" name="Crepe - 站在同一片天空下(Under The Same Sky)">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09600" y="344767"/>
            <a:ext cx="609600" cy="609600"/>
          </a:xfrm>
          <a:prstGeom prst="rect">
            <a:avLst/>
          </a:prstGeom>
        </p:spPr>
      </p:pic>
      <p:pic>
        <p:nvPicPr>
          <p:cNvPr id="3" name="图片 2" descr="校徽绿"/>
          <p:cNvPicPr>
            <a:picLocks noChangeAspect="1"/>
          </p:cNvPicPr>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6" name="Freeform 997"/>
          <p:cNvSpPr>
            <a:spLocks noEditPoints="1"/>
          </p:cNvSpPr>
          <p:nvPr/>
        </p:nvSpPr>
        <p:spPr bwMode="auto">
          <a:xfrm rot="15425552">
            <a:off x="-2782570" y="-447675"/>
            <a:ext cx="9749155" cy="8323580"/>
          </a:xfrm>
          <a:custGeom>
            <a:avLst/>
            <a:gdLst>
              <a:gd name="T0" fmla="*/ 3413 w 3667"/>
              <a:gd name="T1" fmla="*/ 240 h 878"/>
              <a:gd name="T2" fmla="*/ 3667 w 3667"/>
              <a:gd name="T3" fmla="*/ 370 h 878"/>
              <a:gd name="T4" fmla="*/ 3308 w 3667"/>
              <a:gd name="T5" fmla="*/ 320 h 878"/>
              <a:gd name="T6" fmla="*/ 3335 w 3667"/>
              <a:gd name="T7" fmla="*/ 375 h 878"/>
              <a:gd name="T8" fmla="*/ 3305 w 3667"/>
              <a:gd name="T9" fmla="*/ 390 h 878"/>
              <a:gd name="T10" fmla="*/ 3278 w 3667"/>
              <a:gd name="T11" fmla="*/ 430 h 878"/>
              <a:gd name="T12" fmla="*/ 3266 w 3667"/>
              <a:gd name="T13" fmla="*/ 430 h 878"/>
              <a:gd name="T14" fmla="*/ 3245 w 3667"/>
              <a:gd name="T15" fmla="*/ 470 h 878"/>
              <a:gd name="T16" fmla="*/ 3048 w 3667"/>
              <a:gd name="T17" fmla="*/ 519 h 878"/>
              <a:gd name="T18" fmla="*/ 3057 w 3667"/>
              <a:gd name="T19" fmla="*/ 579 h 878"/>
              <a:gd name="T20" fmla="*/ 3069 w 3667"/>
              <a:gd name="T21" fmla="*/ 589 h 878"/>
              <a:gd name="T22" fmla="*/ 2905 w 3667"/>
              <a:gd name="T23" fmla="*/ 684 h 878"/>
              <a:gd name="T24" fmla="*/ 2373 w 3667"/>
              <a:gd name="T25" fmla="*/ 739 h 878"/>
              <a:gd name="T26" fmla="*/ 2328 w 3667"/>
              <a:gd name="T27" fmla="*/ 749 h 878"/>
              <a:gd name="T28" fmla="*/ 2298 w 3667"/>
              <a:gd name="T29" fmla="*/ 784 h 878"/>
              <a:gd name="T30" fmla="*/ 2286 w 3667"/>
              <a:gd name="T31" fmla="*/ 784 h 878"/>
              <a:gd name="T32" fmla="*/ 2178 w 3667"/>
              <a:gd name="T33" fmla="*/ 754 h 878"/>
              <a:gd name="T34" fmla="*/ 2083 w 3667"/>
              <a:gd name="T35" fmla="*/ 764 h 878"/>
              <a:gd name="T36" fmla="*/ 1458 w 3667"/>
              <a:gd name="T37" fmla="*/ 848 h 878"/>
              <a:gd name="T38" fmla="*/ 1455 w 3667"/>
              <a:gd name="T39" fmla="*/ 853 h 878"/>
              <a:gd name="T40" fmla="*/ 878 w 3667"/>
              <a:gd name="T41" fmla="*/ 863 h 878"/>
              <a:gd name="T42" fmla="*/ 17 w 3667"/>
              <a:gd name="T43" fmla="*/ 659 h 878"/>
              <a:gd name="T44" fmla="*/ 140 w 3667"/>
              <a:gd name="T45" fmla="*/ 330 h 878"/>
              <a:gd name="T46" fmla="*/ 268 w 3667"/>
              <a:gd name="T47" fmla="*/ 275 h 878"/>
              <a:gd name="T48" fmla="*/ 678 w 3667"/>
              <a:gd name="T49" fmla="*/ 191 h 878"/>
              <a:gd name="T50" fmla="*/ 1246 w 3667"/>
              <a:gd name="T51" fmla="*/ 66 h 878"/>
              <a:gd name="T52" fmla="*/ 1700 w 3667"/>
              <a:gd name="T53" fmla="*/ 21 h 878"/>
              <a:gd name="T54" fmla="*/ 1879 w 3667"/>
              <a:gd name="T55" fmla="*/ 16 h 878"/>
              <a:gd name="T56" fmla="*/ 2166 w 3667"/>
              <a:gd name="T57" fmla="*/ 21 h 878"/>
              <a:gd name="T58" fmla="*/ 2241 w 3667"/>
              <a:gd name="T59" fmla="*/ 11 h 878"/>
              <a:gd name="T60" fmla="*/ 2498 w 3667"/>
              <a:gd name="T61" fmla="*/ 36 h 878"/>
              <a:gd name="T62" fmla="*/ 2899 w 3667"/>
              <a:gd name="T63" fmla="*/ 81 h 878"/>
              <a:gd name="T64" fmla="*/ 2982 w 3667"/>
              <a:gd name="T65" fmla="*/ 116 h 878"/>
              <a:gd name="T66" fmla="*/ 3171 w 3667"/>
              <a:gd name="T67" fmla="*/ 156 h 878"/>
              <a:gd name="T68" fmla="*/ 3254 w 3667"/>
              <a:gd name="T69" fmla="*/ 205 h 878"/>
              <a:gd name="T70" fmla="*/ 3236 w 3667"/>
              <a:gd name="T71" fmla="*/ 380 h 878"/>
              <a:gd name="T72" fmla="*/ 3195 w 3667"/>
              <a:gd name="T73" fmla="*/ 395 h 878"/>
              <a:gd name="T74" fmla="*/ 3042 w 3667"/>
              <a:gd name="T75" fmla="*/ 519 h 878"/>
              <a:gd name="T76" fmla="*/ 2926 w 3667"/>
              <a:gd name="T77" fmla="*/ 614 h 878"/>
              <a:gd name="T78" fmla="*/ 2926 w 3667"/>
              <a:gd name="T79" fmla="*/ 61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7" h="878">
                <a:moveTo>
                  <a:pt x="3254" y="205"/>
                </a:moveTo>
                <a:cubicBezTo>
                  <a:pt x="3315" y="207"/>
                  <a:pt x="3363" y="248"/>
                  <a:pt x="3413" y="240"/>
                </a:cubicBezTo>
                <a:cubicBezTo>
                  <a:pt x="3415" y="255"/>
                  <a:pt x="3433" y="243"/>
                  <a:pt x="3431" y="265"/>
                </a:cubicBezTo>
                <a:cubicBezTo>
                  <a:pt x="3526" y="293"/>
                  <a:pt x="3604" y="316"/>
                  <a:pt x="3667" y="370"/>
                </a:cubicBezTo>
                <a:cubicBezTo>
                  <a:pt x="3599" y="357"/>
                  <a:pt x="3518" y="325"/>
                  <a:pt x="3440" y="320"/>
                </a:cubicBezTo>
                <a:cubicBezTo>
                  <a:pt x="3393" y="317"/>
                  <a:pt x="3347" y="335"/>
                  <a:pt x="3308" y="320"/>
                </a:cubicBezTo>
                <a:cubicBezTo>
                  <a:pt x="3318" y="350"/>
                  <a:pt x="3359" y="329"/>
                  <a:pt x="3380" y="345"/>
                </a:cubicBezTo>
                <a:cubicBezTo>
                  <a:pt x="3378" y="360"/>
                  <a:pt x="3347" y="373"/>
                  <a:pt x="3335" y="375"/>
                </a:cubicBezTo>
                <a:cubicBezTo>
                  <a:pt x="3307" y="380"/>
                  <a:pt x="3263" y="362"/>
                  <a:pt x="3239" y="380"/>
                </a:cubicBezTo>
                <a:cubicBezTo>
                  <a:pt x="3257" y="391"/>
                  <a:pt x="3279" y="377"/>
                  <a:pt x="3305" y="390"/>
                </a:cubicBezTo>
                <a:cubicBezTo>
                  <a:pt x="3298" y="438"/>
                  <a:pt x="3274" y="397"/>
                  <a:pt x="3263" y="440"/>
                </a:cubicBezTo>
                <a:cubicBezTo>
                  <a:pt x="3265" y="449"/>
                  <a:pt x="3284" y="449"/>
                  <a:pt x="3278" y="430"/>
                </a:cubicBezTo>
                <a:cubicBezTo>
                  <a:pt x="3295" y="450"/>
                  <a:pt x="3263" y="457"/>
                  <a:pt x="3260" y="460"/>
                </a:cubicBezTo>
                <a:cubicBezTo>
                  <a:pt x="3255" y="451"/>
                  <a:pt x="3261" y="436"/>
                  <a:pt x="3266" y="430"/>
                </a:cubicBezTo>
                <a:cubicBezTo>
                  <a:pt x="3255" y="416"/>
                  <a:pt x="3249" y="446"/>
                  <a:pt x="3233" y="440"/>
                </a:cubicBezTo>
                <a:cubicBezTo>
                  <a:pt x="3249" y="450"/>
                  <a:pt x="3245" y="448"/>
                  <a:pt x="3245" y="470"/>
                </a:cubicBezTo>
                <a:cubicBezTo>
                  <a:pt x="3191" y="439"/>
                  <a:pt x="3133" y="488"/>
                  <a:pt x="3069" y="485"/>
                </a:cubicBezTo>
                <a:cubicBezTo>
                  <a:pt x="3059" y="491"/>
                  <a:pt x="3057" y="511"/>
                  <a:pt x="3048" y="519"/>
                </a:cubicBezTo>
                <a:cubicBezTo>
                  <a:pt x="3045" y="536"/>
                  <a:pt x="3057" y="527"/>
                  <a:pt x="3063" y="529"/>
                </a:cubicBezTo>
                <a:cubicBezTo>
                  <a:pt x="3053" y="544"/>
                  <a:pt x="3056" y="551"/>
                  <a:pt x="3057" y="579"/>
                </a:cubicBezTo>
                <a:cubicBezTo>
                  <a:pt x="3047" y="582"/>
                  <a:pt x="3029" y="572"/>
                  <a:pt x="3027" y="589"/>
                </a:cubicBezTo>
                <a:cubicBezTo>
                  <a:pt x="3036" y="614"/>
                  <a:pt x="3053" y="583"/>
                  <a:pt x="3069" y="589"/>
                </a:cubicBezTo>
                <a:cubicBezTo>
                  <a:pt x="3045" y="625"/>
                  <a:pt x="2987" y="614"/>
                  <a:pt x="2955" y="659"/>
                </a:cubicBezTo>
                <a:cubicBezTo>
                  <a:pt x="2931" y="658"/>
                  <a:pt x="2897" y="661"/>
                  <a:pt x="2905" y="684"/>
                </a:cubicBezTo>
                <a:cubicBezTo>
                  <a:pt x="2832" y="677"/>
                  <a:pt x="2758" y="680"/>
                  <a:pt x="2683" y="694"/>
                </a:cubicBezTo>
                <a:cubicBezTo>
                  <a:pt x="2575" y="714"/>
                  <a:pt x="2467" y="727"/>
                  <a:pt x="2373" y="739"/>
                </a:cubicBezTo>
                <a:cubicBezTo>
                  <a:pt x="2378" y="746"/>
                  <a:pt x="2387" y="748"/>
                  <a:pt x="2396" y="749"/>
                </a:cubicBezTo>
                <a:cubicBezTo>
                  <a:pt x="2376" y="776"/>
                  <a:pt x="2359" y="739"/>
                  <a:pt x="2328" y="749"/>
                </a:cubicBezTo>
                <a:cubicBezTo>
                  <a:pt x="2321" y="753"/>
                  <a:pt x="2327" y="777"/>
                  <a:pt x="2319" y="779"/>
                </a:cubicBezTo>
                <a:cubicBezTo>
                  <a:pt x="2315" y="785"/>
                  <a:pt x="2306" y="783"/>
                  <a:pt x="2298" y="784"/>
                </a:cubicBezTo>
                <a:cubicBezTo>
                  <a:pt x="2283" y="787"/>
                  <a:pt x="2302" y="765"/>
                  <a:pt x="2292" y="764"/>
                </a:cubicBezTo>
                <a:cubicBezTo>
                  <a:pt x="2281" y="764"/>
                  <a:pt x="2284" y="771"/>
                  <a:pt x="2286" y="784"/>
                </a:cubicBezTo>
                <a:cubicBezTo>
                  <a:pt x="2279" y="780"/>
                  <a:pt x="2262" y="794"/>
                  <a:pt x="2244" y="789"/>
                </a:cubicBezTo>
                <a:cubicBezTo>
                  <a:pt x="2250" y="714"/>
                  <a:pt x="2185" y="801"/>
                  <a:pt x="2178" y="754"/>
                </a:cubicBezTo>
                <a:cubicBezTo>
                  <a:pt x="2145" y="775"/>
                  <a:pt x="2133" y="799"/>
                  <a:pt x="2086" y="793"/>
                </a:cubicBezTo>
                <a:cubicBezTo>
                  <a:pt x="2082" y="786"/>
                  <a:pt x="2076" y="774"/>
                  <a:pt x="2083" y="764"/>
                </a:cubicBezTo>
                <a:cubicBezTo>
                  <a:pt x="2000" y="770"/>
                  <a:pt x="1925" y="777"/>
                  <a:pt x="1858" y="818"/>
                </a:cubicBezTo>
                <a:cubicBezTo>
                  <a:pt x="1734" y="807"/>
                  <a:pt x="1580" y="861"/>
                  <a:pt x="1458" y="848"/>
                </a:cubicBezTo>
                <a:cubicBezTo>
                  <a:pt x="1455" y="862"/>
                  <a:pt x="1462" y="861"/>
                  <a:pt x="1461" y="873"/>
                </a:cubicBezTo>
                <a:cubicBezTo>
                  <a:pt x="1457" y="870"/>
                  <a:pt x="1455" y="863"/>
                  <a:pt x="1455" y="853"/>
                </a:cubicBezTo>
                <a:cubicBezTo>
                  <a:pt x="1268" y="878"/>
                  <a:pt x="1084" y="837"/>
                  <a:pt x="896" y="858"/>
                </a:cubicBezTo>
                <a:cubicBezTo>
                  <a:pt x="891" y="859"/>
                  <a:pt x="883" y="863"/>
                  <a:pt x="878" y="863"/>
                </a:cubicBezTo>
                <a:cubicBezTo>
                  <a:pt x="613" y="858"/>
                  <a:pt x="325" y="878"/>
                  <a:pt x="122" y="734"/>
                </a:cubicBezTo>
                <a:cubicBezTo>
                  <a:pt x="69" y="738"/>
                  <a:pt x="35" y="713"/>
                  <a:pt x="17" y="659"/>
                </a:cubicBezTo>
                <a:cubicBezTo>
                  <a:pt x="0" y="588"/>
                  <a:pt x="16" y="504"/>
                  <a:pt x="35" y="440"/>
                </a:cubicBezTo>
                <a:cubicBezTo>
                  <a:pt x="67" y="396"/>
                  <a:pt x="98" y="352"/>
                  <a:pt x="140" y="330"/>
                </a:cubicBezTo>
                <a:cubicBezTo>
                  <a:pt x="163" y="318"/>
                  <a:pt x="189" y="321"/>
                  <a:pt x="214" y="310"/>
                </a:cubicBezTo>
                <a:cubicBezTo>
                  <a:pt x="233" y="302"/>
                  <a:pt x="250" y="282"/>
                  <a:pt x="268" y="275"/>
                </a:cubicBezTo>
                <a:cubicBezTo>
                  <a:pt x="309" y="260"/>
                  <a:pt x="348" y="255"/>
                  <a:pt x="391" y="245"/>
                </a:cubicBezTo>
                <a:cubicBezTo>
                  <a:pt x="484" y="224"/>
                  <a:pt x="579" y="207"/>
                  <a:pt x="678" y="191"/>
                </a:cubicBezTo>
                <a:cubicBezTo>
                  <a:pt x="844" y="163"/>
                  <a:pt x="1013" y="104"/>
                  <a:pt x="1177" y="81"/>
                </a:cubicBezTo>
                <a:cubicBezTo>
                  <a:pt x="1201" y="77"/>
                  <a:pt x="1231" y="92"/>
                  <a:pt x="1246" y="66"/>
                </a:cubicBezTo>
                <a:cubicBezTo>
                  <a:pt x="1369" y="83"/>
                  <a:pt x="1468" y="60"/>
                  <a:pt x="1586" y="51"/>
                </a:cubicBezTo>
                <a:cubicBezTo>
                  <a:pt x="1623" y="48"/>
                  <a:pt x="1662" y="25"/>
                  <a:pt x="1700" y="21"/>
                </a:cubicBezTo>
                <a:cubicBezTo>
                  <a:pt x="1728" y="18"/>
                  <a:pt x="1756" y="8"/>
                  <a:pt x="1781" y="6"/>
                </a:cubicBezTo>
                <a:cubicBezTo>
                  <a:pt x="1814" y="4"/>
                  <a:pt x="1847" y="18"/>
                  <a:pt x="1879" y="16"/>
                </a:cubicBezTo>
                <a:cubicBezTo>
                  <a:pt x="1928" y="14"/>
                  <a:pt x="1975" y="2"/>
                  <a:pt x="2029" y="1"/>
                </a:cubicBezTo>
                <a:cubicBezTo>
                  <a:pt x="2076" y="0"/>
                  <a:pt x="2120" y="19"/>
                  <a:pt x="2166" y="21"/>
                </a:cubicBezTo>
                <a:cubicBezTo>
                  <a:pt x="2187" y="22"/>
                  <a:pt x="2196" y="18"/>
                  <a:pt x="2220" y="21"/>
                </a:cubicBezTo>
                <a:cubicBezTo>
                  <a:pt x="2227" y="22"/>
                  <a:pt x="2235" y="10"/>
                  <a:pt x="2241" y="11"/>
                </a:cubicBezTo>
                <a:cubicBezTo>
                  <a:pt x="2251" y="12"/>
                  <a:pt x="2260" y="24"/>
                  <a:pt x="2271" y="26"/>
                </a:cubicBezTo>
                <a:cubicBezTo>
                  <a:pt x="2344" y="37"/>
                  <a:pt x="2425" y="25"/>
                  <a:pt x="2498" y="36"/>
                </a:cubicBezTo>
                <a:cubicBezTo>
                  <a:pt x="2533" y="41"/>
                  <a:pt x="2590" y="47"/>
                  <a:pt x="2630" y="51"/>
                </a:cubicBezTo>
                <a:cubicBezTo>
                  <a:pt x="2717" y="60"/>
                  <a:pt x="2806" y="77"/>
                  <a:pt x="2899" y="81"/>
                </a:cubicBezTo>
                <a:cubicBezTo>
                  <a:pt x="2911" y="81"/>
                  <a:pt x="2928" y="87"/>
                  <a:pt x="2940" y="91"/>
                </a:cubicBezTo>
                <a:cubicBezTo>
                  <a:pt x="2955" y="95"/>
                  <a:pt x="2967" y="112"/>
                  <a:pt x="2982" y="116"/>
                </a:cubicBezTo>
                <a:cubicBezTo>
                  <a:pt x="2995" y="119"/>
                  <a:pt x="3004" y="120"/>
                  <a:pt x="3018" y="126"/>
                </a:cubicBezTo>
                <a:cubicBezTo>
                  <a:pt x="3053" y="141"/>
                  <a:pt x="3158" y="163"/>
                  <a:pt x="3171" y="156"/>
                </a:cubicBezTo>
                <a:cubicBezTo>
                  <a:pt x="3172" y="155"/>
                  <a:pt x="3169" y="148"/>
                  <a:pt x="3168" y="151"/>
                </a:cubicBezTo>
                <a:cubicBezTo>
                  <a:pt x="3183" y="185"/>
                  <a:pt x="3252" y="149"/>
                  <a:pt x="3254" y="205"/>
                </a:cubicBezTo>
                <a:close/>
                <a:moveTo>
                  <a:pt x="3195" y="395"/>
                </a:moveTo>
                <a:cubicBezTo>
                  <a:pt x="3208" y="389"/>
                  <a:pt x="3225" y="389"/>
                  <a:pt x="3236" y="380"/>
                </a:cubicBezTo>
                <a:cubicBezTo>
                  <a:pt x="3220" y="379"/>
                  <a:pt x="3202" y="371"/>
                  <a:pt x="3186" y="380"/>
                </a:cubicBezTo>
                <a:cubicBezTo>
                  <a:pt x="3188" y="385"/>
                  <a:pt x="3197" y="381"/>
                  <a:pt x="3195" y="395"/>
                </a:cubicBezTo>
                <a:close/>
                <a:moveTo>
                  <a:pt x="3018" y="529"/>
                </a:moveTo>
                <a:cubicBezTo>
                  <a:pt x="3023" y="537"/>
                  <a:pt x="3041" y="535"/>
                  <a:pt x="3042" y="519"/>
                </a:cubicBezTo>
                <a:cubicBezTo>
                  <a:pt x="3034" y="504"/>
                  <a:pt x="3022" y="513"/>
                  <a:pt x="3018" y="529"/>
                </a:cubicBezTo>
                <a:close/>
                <a:moveTo>
                  <a:pt x="2926" y="614"/>
                </a:moveTo>
                <a:cubicBezTo>
                  <a:pt x="2947" y="610"/>
                  <a:pt x="2980" y="625"/>
                  <a:pt x="2988" y="599"/>
                </a:cubicBezTo>
                <a:cubicBezTo>
                  <a:pt x="2975" y="602"/>
                  <a:pt x="2938" y="605"/>
                  <a:pt x="2926" y="614"/>
                </a:cubicBezTo>
                <a:close/>
              </a:path>
            </a:pathLst>
          </a:custGeom>
          <a:blipFill dpi="0" rotWithShape="0">
            <a:blip r:embed="rId3" cstate="email"/>
            <a:srcRect/>
            <a:stretch>
              <a:fillRect/>
            </a:stretch>
          </a:blipFill>
          <a:ln>
            <a:noFill/>
          </a:ln>
        </p:spPr>
        <p:txBody>
          <a:bodyPr vert="horz" wrap="square" lIns="91440" tIns="45720" rIns="91440" bIns="45720" numCol="1" anchor="t" anchorCtr="0" compatLnSpc="1"/>
          <a:lstStyle/>
          <a:p>
            <a:endParaRPr lang="zh-CN" altLang="en-US"/>
          </a:p>
        </p:txBody>
      </p:sp>
      <p:sp>
        <p:nvSpPr>
          <p:cNvPr id="8" name="文本框 7"/>
          <p:cNvSpPr txBox="1"/>
          <p:nvPr/>
        </p:nvSpPr>
        <p:spPr>
          <a:xfrm>
            <a:off x="6686145" y="1480192"/>
            <a:ext cx="5054600" cy="2999740"/>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6686101" y="956678"/>
            <a:ext cx="2311400" cy="523220"/>
          </a:xfrm>
          <a:prstGeom prst="rect">
            <a:avLst/>
          </a:prstGeom>
          <a:noFill/>
        </p:spPr>
        <p:txBody>
          <a:bodyPr wrap="square" rtlCol="0">
            <a:spAutoFit/>
          </a:bodyPr>
          <a:lstStyle/>
          <a:p>
            <a:r>
              <a:rPr lang="zh-CN" altLang="en-US" sz="2800" b="1">
                <a:solidFill>
                  <a:schemeClr val="tx1">
                    <a:lumMod val="75000"/>
                    <a:lumOff val="25000"/>
                  </a:schemeClr>
                </a:solidFill>
                <a:latin typeface="康熙字典體" pitchFamily="2" charset="-120"/>
                <a:ea typeface="康熙字典體" pitchFamily="2" charset="-120"/>
              </a:rPr>
              <a:t>小标题</a:t>
            </a:r>
            <a:endParaRPr lang="zh-CN" altLang="en-US" sz="2800" b="1">
              <a:solidFill>
                <a:schemeClr val="tx1">
                  <a:lumMod val="75000"/>
                  <a:lumOff val="25000"/>
                </a:schemeClr>
              </a:solidFill>
              <a:latin typeface="康熙字典體" pitchFamily="2" charset="-120"/>
              <a:ea typeface="康熙字典體" pitchFamily="2" charset="-120"/>
            </a:endParaRPr>
          </a:p>
        </p:txBody>
      </p:sp>
      <p:pic>
        <p:nvPicPr>
          <p:cNvPr id="14" name="图片 13"/>
          <p:cNvPicPr>
            <a:picLocks noChangeAspect="1"/>
          </p:cNvPicPr>
          <p:nvPr/>
        </p:nvPicPr>
        <p:blipFill>
          <a:blip r:embed="rId4" cstate="screen"/>
          <a:stretch>
            <a:fillRect/>
          </a:stretch>
        </p:blipFill>
        <p:spPr>
          <a:xfrm rot="10800000" flipV="1">
            <a:off x="6686101" y="4057730"/>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9578975"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4" name="Freeform 61"/>
          <p:cNvSpPr/>
          <p:nvPr/>
        </p:nvSpPr>
        <p:spPr bwMode="auto">
          <a:xfrm rot="5713757">
            <a:off x="3040380" y="880110"/>
            <a:ext cx="6770370" cy="3873500"/>
          </a:xfrm>
          <a:custGeom>
            <a:avLst/>
            <a:gdLst>
              <a:gd name="T0" fmla="*/ 183 w 439"/>
              <a:gd name="T1" fmla="*/ 100 h 108"/>
              <a:gd name="T2" fmla="*/ 181 w 439"/>
              <a:gd name="T3" fmla="*/ 101 h 108"/>
              <a:gd name="T4" fmla="*/ 163 w 439"/>
              <a:gd name="T5" fmla="*/ 99 h 108"/>
              <a:gd name="T6" fmla="*/ 49 w 439"/>
              <a:gd name="T7" fmla="*/ 85 h 108"/>
              <a:gd name="T8" fmla="*/ 24 w 439"/>
              <a:gd name="T9" fmla="*/ 71 h 108"/>
              <a:gd name="T10" fmla="*/ 29 w 439"/>
              <a:gd name="T11" fmla="*/ 70 h 108"/>
              <a:gd name="T12" fmla="*/ 26 w 439"/>
              <a:gd name="T13" fmla="*/ 67 h 108"/>
              <a:gd name="T14" fmla="*/ 26 w 439"/>
              <a:gd name="T15" fmla="*/ 68 h 108"/>
              <a:gd name="T16" fmla="*/ 22 w 439"/>
              <a:gd name="T17" fmla="*/ 63 h 108"/>
              <a:gd name="T18" fmla="*/ 19 w 439"/>
              <a:gd name="T19" fmla="*/ 44 h 108"/>
              <a:gd name="T20" fmla="*/ 5 w 439"/>
              <a:gd name="T21" fmla="*/ 37 h 108"/>
              <a:gd name="T22" fmla="*/ 0 w 439"/>
              <a:gd name="T23" fmla="*/ 30 h 108"/>
              <a:gd name="T24" fmla="*/ 0 w 439"/>
              <a:gd name="T25" fmla="*/ 29 h 108"/>
              <a:gd name="T26" fmla="*/ 4 w 439"/>
              <a:gd name="T27" fmla="*/ 31 h 108"/>
              <a:gd name="T28" fmla="*/ 7 w 439"/>
              <a:gd name="T29" fmla="*/ 14 h 108"/>
              <a:gd name="T30" fmla="*/ 45 w 439"/>
              <a:gd name="T31" fmla="*/ 14 h 108"/>
              <a:gd name="T32" fmla="*/ 91 w 439"/>
              <a:gd name="T33" fmla="*/ 8 h 108"/>
              <a:gd name="T34" fmla="*/ 106 w 439"/>
              <a:gd name="T35" fmla="*/ 12 h 108"/>
              <a:gd name="T36" fmla="*/ 105 w 439"/>
              <a:gd name="T37" fmla="*/ 14 h 108"/>
              <a:gd name="T38" fmla="*/ 107 w 439"/>
              <a:gd name="T39" fmla="*/ 14 h 108"/>
              <a:gd name="T40" fmla="*/ 108 w 439"/>
              <a:gd name="T41" fmla="*/ 13 h 108"/>
              <a:gd name="T42" fmla="*/ 113 w 439"/>
              <a:gd name="T43" fmla="*/ 19 h 108"/>
              <a:gd name="T44" fmla="*/ 123 w 439"/>
              <a:gd name="T45" fmla="*/ 18 h 108"/>
              <a:gd name="T46" fmla="*/ 142 w 439"/>
              <a:gd name="T47" fmla="*/ 20 h 108"/>
              <a:gd name="T48" fmla="*/ 158 w 439"/>
              <a:gd name="T49" fmla="*/ 18 h 108"/>
              <a:gd name="T50" fmla="*/ 186 w 439"/>
              <a:gd name="T51" fmla="*/ 17 h 108"/>
              <a:gd name="T52" fmla="*/ 306 w 439"/>
              <a:gd name="T53" fmla="*/ 15 h 108"/>
              <a:gd name="T54" fmla="*/ 370 w 439"/>
              <a:gd name="T55" fmla="*/ 3 h 108"/>
              <a:gd name="T56" fmla="*/ 379 w 439"/>
              <a:gd name="T57" fmla="*/ 2 h 108"/>
              <a:gd name="T58" fmla="*/ 392 w 439"/>
              <a:gd name="T59" fmla="*/ 10 h 108"/>
              <a:gd name="T60" fmla="*/ 405 w 439"/>
              <a:gd name="T61" fmla="*/ 31 h 108"/>
              <a:gd name="T62" fmla="*/ 425 w 439"/>
              <a:gd name="T63" fmla="*/ 47 h 108"/>
              <a:gd name="T64" fmla="*/ 435 w 439"/>
              <a:gd name="T65" fmla="*/ 59 h 108"/>
              <a:gd name="T66" fmla="*/ 438 w 439"/>
              <a:gd name="T67" fmla="*/ 70 h 108"/>
              <a:gd name="T68" fmla="*/ 430 w 439"/>
              <a:gd name="T69" fmla="*/ 78 h 108"/>
              <a:gd name="T70" fmla="*/ 365 w 439"/>
              <a:gd name="T71" fmla="*/ 93 h 108"/>
              <a:gd name="T72" fmla="*/ 183 w 439"/>
              <a:gd name="T73"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9" h="108">
                <a:moveTo>
                  <a:pt x="183" y="100"/>
                </a:moveTo>
                <a:cubicBezTo>
                  <a:pt x="182" y="100"/>
                  <a:pt x="181" y="101"/>
                  <a:pt x="181" y="101"/>
                </a:cubicBezTo>
                <a:cubicBezTo>
                  <a:pt x="175" y="98"/>
                  <a:pt x="169" y="99"/>
                  <a:pt x="163" y="99"/>
                </a:cubicBezTo>
                <a:cubicBezTo>
                  <a:pt x="124" y="97"/>
                  <a:pt x="86" y="94"/>
                  <a:pt x="49" y="85"/>
                </a:cubicBezTo>
                <a:cubicBezTo>
                  <a:pt x="40" y="80"/>
                  <a:pt x="30" y="79"/>
                  <a:pt x="24" y="71"/>
                </a:cubicBezTo>
                <a:cubicBezTo>
                  <a:pt x="25" y="69"/>
                  <a:pt x="27" y="69"/>
                  <a:pt x="29" y="70"/>
                </a:cubicBezTo>
                <a:cubicBezTo>
                  <a:pt x="30" y="69"/>
                  <a:pt x="28" y="67"/>
                  <a:pt x="26" y="67"/>
                </a:cubicBezTo>
                <a:cubicBezTo>
                  <a:pt x="26" y="67"/>
                  <a:pt x="26" y="67"/>
                  <a:pt x="26" y="68"/>
                </a:cubicBezTo>
                <a:cubicBezTo>
                  <a:pt x="22" y="67"/>
                  <a:pt x="26" y="64"/>
                  <a:pt x="22" y="63"/>
                </a:cubicBezTo>
                <a:cubicBezTo>
                  <a:pt x="26" y="55"/>
                  <a:pt x="6" y="51"/>
                  <a:pt x="19" y="44"/>
                </a:cubicBezTo>
                <a:cubicBezTo>
                  <a:pt x="16" y="40"/>
                  <a:pt x="10" y="38"/>
                  <a:pt x="5" y="37"/>
                </a:cubicBezTo>
                <a:cubicBezTo>
                  <a:pt x="1" y="36"/>
                  <a:pt x="0" y="32"/>
                  <a:pt x="0" y="30"/>
                </a:cubicBezTo>
                <a:cubicBezTo>
                  <a:pt x="0" y="30"/>
                  <a:pt x="1" y="29"/>
                  <a:pt x="0" y="29"/>
                </a:cubicBezTo>
                <a:cubicBezTo>
                  <a:pt x="3" y="28"/>
                  <a:pt x="2" y="30"/>
                  <a:pt x="4" y="31"/>
                </a:cubicBezTo>
                <a:cubicBezTo>
                  <a:pt x="7" y="26"/>
                  <a:pt x="0" y="17"/>
                  <a:pt x="7" y="14"/>
                </a:cubicBezTo>
                <a:cubicBezTo>
                  <a:pt x="20" y="14"/>
                  <a:pt x="32" y="15"/>
                  <a:pt x="45" y="14"/>
                </a:cubicBezTo>
                <a:cubicBezTo>
                  <a:pt x="61" y="9"/>
                  <a:pt x="75" y="13"/>
                  <a:pt x="91" y="8"/>
                </a:cubicBezTo>
                <a:cubicBezTo>
                  <a:pt x="96" y="11"/>
                  <a:pt x="104" y="3"/>
                  <a:pt x="106" y="12"/>
                </a:cubicBezTo>
                <a:cubicBezTo>
                  <a:pt x="106" y="12"/>
                  <a:pt x="105" y="13"/>
                  <a:pt x="105" y="14"/>
                </a:cubicBezTo>
                <a:cubicBezTo>
                  <a:pt x="106" y="14"/>
                  <a:pt x="106" y="14"/>
                  <a:pt x="107" y="14"/>
                </a:cubicBezTo>
                <a:cubicBezTo>
                  <a:pt x="108" y="13"/>
                  <a:pt x="108" y="13"/>
                  <a:pt x="108" y="13"/>
                </a:cubicBezTo>
                <a:cubicBezTo>
                  <a:pt x="111" y="14"/>
                  <a:pt x="109" y="19"/>
                  <a:pt x="113" y="19"/>
                </a:cubicBezTo>
                <a:cubicBezTo>
                  <a:pt x="123" y="18"/>
                  <a:pt x="123" y="18"/>
                  <a:pt x="123" y="18"/>
                </a:cubicBezTo>
                <a:cubicBezTo>
                  <a:pt x="127" y="23"/>
                  <a:pt x="136" y="20"/>
                  <a:pt x="142" y="20"/>
                </a:cubicBezTo>
                <a:cubicBezTo>
                  <a:pt x="147" y="18"/>
                  <a:pt x="152" y="15"/>
                  <a:pt x="158" y="18"/>
                </a:cubicBezTo>
                <a:cubicBezTo>
                  <a:pt x="168" y="18"/>
                  <a:pt x="177" y="19"/>
                  <a:pt x="186" y="17"/>
                </a:cubicBezTo>
                <a:cubicBezTo>
                  <a:pt x="224" y="25"/>
                  <a:pt x="267" y="25"/>
                  <a:pt x="306" y="15"/>
                </a:cubicBezTo>
                <a:cubicBezTo>
                  <a:pt x="327" y="10"/>
                  <a:pt x="347" y="3"/>
                  <a:pt x="370" y="3"/>
                </a:cubicBezTo>
                <a:cubicBezTo>
                  <a:pt x="372" y="0"/>
                  <a:pt x="376" y="1"/>
                  <a:pt x="379" y="2"/>
                </a:cubicBezTo>
                <a:cubicBezTo>
                  <a:pt x="383" y="5"/>
                  <a:pt x="386" y="11"/>
                  <a:pt x="392" y="10"/>
                </a:cubicBezTo>
                <a:cubicBezTo>
                  <a:pt x="392" y="20"/>
                  <a:pt x="402" y="23"/>
                  <a:pt x="405" y="31"/>
                </a:cubicBezTo>
                <a:cubicBezTo>
                  <a:pt x="413" y="36"/>
                  <a:pt x="415" y="46"/>
                  <a:pt x="425" y="47"/>
                </a:cubicBezTo>
                <a:cubicBezTo>
                  <a:pt x="431" y="49"/>
                  <a:pt x="434" y="53"/>
                  <a:pt x="435" y="59"/>
                </a:cubicBezTo>
                <a:cubicBezTo>
                  <a:pt x="436" y="63"/>
                  <a:pt x="434" y="68"/>
                  <a:pt x="438" y="70"/>
                </a:cubicBezTo>
                <a:cubicBezTo>
                  <a:pt x="439" y="75"/>
                  <a:pt x="433" y="76"/>
                  <a:pt x="430" y="78"/>
                </a:cubicBezTo>
                <a:cubicBezTo>
                  <a:pt x="412" y="87"/>
                  <a:pt x="388" y="89"/>
                  <a:pt x="365" y="93"/>
                </a:cubicBezTo>
                <a:cubicBezTo>
                  <a:pt x="302" y="100"/>
                  <a:pt x="243" y="108"/>
                  <a:pt x="183" y="100"/>
                </a:cubicBezTo>
                <a:close/>
              </a:path>
            </a:pathLst>
          </a:custGeom>
          <a:blipFill dpi="0" rotWithShape="0">
            <a:blip r:embed="rId3" cstate="email"/>
            <a:srcRect/>
            <a:stretch>
              <a:fillRect l="-20000" t="5000" b="-3000"/>
            </a:stretch>
          </a:blipFill>
          <a:ln>
            <a:noFill/>
          </a:ln>
        </p:spPr>
        <p:txBody>
          <a:bodyPr vert="horz" wrap="square" lIns="91440" tIns="45720" rIns="91440" bIns="45720" numCol="1" anchor="t" anchorCtr="0" compatLnSpc="1"/>
          <a:lstStyle/>
          <a:p>
            <a:endParaRPr lang="zh-CN" altLang="en-US"/>
          </a:p>
        </p:txBody>
      </p:sp>
      <p:sp>
        <p:nvSpPr>
          <p:cNvPr id="5" name="矩形 4"/>
          <p:cNvSpPr/>
          <p:nvPr/>
        </p:nvSpPr>
        <p:spPr>
          <a:xfrm>
            <a:off x="969270" y="4481791"/>
            <a:ext cx="2945629" cy="1198880"/>
          </a:xfrm>
          <a:prstGeom prst="rect">
            <a:avLst/>
          </a:prstGeom>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chemeClr val="bg2">
                  <a:lumMod val="50000"/>
                </a:schemeClr>
              </a:solidFill>
              <a:latin typeface="宋体" panose="02010600030101010101" pitchFamily="2" charset="-122"/>
              <a:ea typeface="宋体" panose="02010600030101010101" pitchFamily="2" charset="-122"/>
            </a:endParaRPr>
          </a:p>
        </p:txBody>
      </p:sp>
      <p:sp>
        <p:nvSpPr>
          <p:cNvPr id="6" name="矩形 5"/>
          <p:cNvSpPr/>
          <p:nvPr/>
        </p:nvSpPr>
        <p:spPr>
          <a:xfrm>
            <a:off x="965183" y="2171482"/>
            <a:ext cx="2949716" cy="1198880"/>
          </a:xfrm>
          <a:prstGeom prst="rect">
            <a:avLst/>
          </a:prstGeom>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dirty="0">
              <a:solidFill>
                <a:schemeClr val="bg2">
                  <a:lumMod val="50000"/>
                </a:schemeClr>
              </a:solidFill>
              <a:latin typeface="宋体" panose="02010600030101010101" pitchFamily="2" charset="-122"/>
              <a:ea typeface="宋体" panose="02010600030101010101" pitchFamily="2" charset="-122"/>
            </a:endParaRPr>
          </a:p>
        </p:txBody>
      </p:sp>
      <p:sp>
        <p:nvSpPr>
          <p:cNvPr id="7" name="矩形 6"/>
          <p:cNvSpPr/>
          <p:nvPr/>
        </p:nvSpPr>
        <p:spPr>
          <a:xfrm>
            <a:off x="8588753" y="2099940"/>
            <a:ext cx="2945629" cy="1198880"/>
          </a:xfrm>
          <a:prstGeom prst="rect">
            <a:avLst/>
          </a:prstGeom>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chemeClr val="bg2">
                  <a:lumMod val="50000"/>
                </a:schemeClr>
              </a:solidFill>
              <a:latin typeface="宋体" panose="02010600030101010101" pitchFamily="2" charset="-122"/>
              <a:ea typeface="宋体" panose="02010600030101010101" pitchFamily="2" charset="-122"/>
            </a:endParaRPr>
          </a:p>
        </p:txBody>
      </p:sp>
      <p:sp>
        <p:nvSpPr>
          <p:cNvPr id="8" name="矩形 7"/>
          <p:cNvSpPr/>
          <p:nvPr/>
        </p:nvSpPr>
        <p:spPr>
          <a:xfrm>
            <a:off x="8588961" y="4481791"/>
            <a:ext cx="2945629" cy="1198880"/>
          </a:xfrm>
          <a:prstGeom prst="rect">
            <a:avLst/>
          </a:prstGeom>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chemeClr val="bg2">
                  <a:lumMod val="50000"/>
                </a:schemeClr>
              </a:solidFill>
              <a:latin typeface="宋体" panose="02010600030101010101" pitchFamily="2" charset="-122"/>
              <a:ea typeface="宋体" panose="02010600030101010101" pitchFamily="2" charset="-122"/>
            </a:endParaRPr>
          </a:p>
        </p:txBody>
      </p:sp>
      <p:sp>
        <p:nvSpPr>
          <p:cNvPr id="9" name="文本框 8"/>
          <p:cNvSpPr txBox="1"/>
          <p:nvPr/>
        </p:nvSpPr>
        <p:spPr>
          <a:xfrm>
            <a:off x="8588753" y="1721093"/>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sp>
        <p:nvSpPr>
          <p:cNvPr id="10" name="文本框 9"/>
          <p:cNvSpPr txBox="1"/>
          <p:nvPr/>
        </p:nvSpPr>
        <p:spPr>
          <a:xfrm>
            <a:off x="965459" y="1721093"/>
            <a:ext cx="2326663"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sp>
        <p:nvSpPr>
          <p:cNvPr id="11" name="文本框 10"/>
          <p:cNvSpPr txBox="1"/>
          <p:nvPr/>
        </p:nvSpPr>
        <p:spPr>
          <a:xfrm>
            <a:off x="965460" y="4062576"/>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sp>
        <p:nvSpPr>
          <p:cNvPr id="12" name="文本框 11"/>
          <p:cNvSpPr txBox="1"/>
          <p:nvPr/>
        </p:nvSpPr>
        <p:spPr>
          <a:xfrm>
            <a:off x="8588753" y="4062950"/>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3" name="图片 2" descr="校徽绿"/>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8" name="文本框 7"/>
          <p:cNvSpPr txBox="1"/>
          <p:nvPr/>
        </p:nvSpPr>
        <p:spPr>
          <a:xfrm>
            <a:off x="2533009" y="1702191"/>
            <a:ext cx="6906319" cy="829945"/>
          </a:xfrm>
          <a:prstGeom prst="rect">
            <a:avLst/>
          </a:prstGeom>
          <a:noFill/>
        </p:spPr>
        <p:txBody>
          <a:bodyPr wrap="square" rtlCol="0">
            <a:spAutoFit/>
          </a:bodyPr>
          <a:lstStyle>
            <a:defPPr>
              <a:defRPr lang="zh-CN"/>
            </a:defPPr>
            <a:lvl1pPr algn="just">
              <a:lnSpc>
                <a:spcPct val="130000"/>
              </a:lnSpc>
              <a:defRPr sz="1600" spc="100">
                <a:solidFill>
                  <a:srgbClr val="4D5051"/>
                </a:solidFill>
                <a:latin typeface="方正清刻本悦宋简体" panose="02000000000000000000" pitchFamily="2" charset="-122"/>
                <a:ea typeface="方正清刻本悦宋简体" panose="02000000000000000000" pitchFamily="2" charset="-122"/>
              </a:defRPr>
            </a:lvl1p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3295009" y="3216701"/>
            <a:ext cx="6906319" cy="829945"/>
          </a:xfrm>
          <a:prstGeom prst="rect">
            <a:avLst/>
          </a:prstGeom>
          <a:noFill/>
        </p:spPr>
        <p:txBody>
          <a:bodyPr wrap="square" rtlCol="0">
            <a:spAutoFit/>
          </a:bodyPr>
          <a:lstStyle>
            <a:defPPr>
              <a:defRPr lang="zh-CN"/>
            </a:defPPr>
            <a:lvl1pPr algn="just">
              <a:lnSpc>
                <a:spcPct val="130000"/>
              </a:lnSpc>
              <a:defRPr sz="1600" spc="100">
                <a:solidFill>
                  <a:srgbClr val="4D5051"/>
                </a:solidFill>
                <a:latin typeface="方正清刻本悦宋简体" panose="02000000000000000000" pitchFamily="2" charset="-122"/>
                <a:ea typeface="方正清刻本悦宋简体" panose="02000000000000000000" pitchFamily="2" charset="-122"/>
              </a:defRPr>
            </a:lvl1p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13" name="文本框 12"/>
          <p:cNvSpPr txBox="1"/>
          <p:nvPr/>
        </p:nvSpPr>
        <p:spPr>
          <a:xfrm>
            <a:off x="3991205" y="4731211"/>
            <a:ext cx="6906319" cy="829945"/>
          </a:xfrm>
          <a:prstGeom prst="rect">
            <a:avLst/>
          </a:prstGeom>
          <a:noFill/>
        </p:spPr>
        <p:txBody>
          <a:bodyPr wrap="square" rtlCol="0">
            <a:spAutoFit/>
          </a:bodyPr>
          <a:lstStyle>
            <a:defPPr>
              <a:defRPr lang="zh-CN"/>
            </a:defPPr>
            <a:lvl1pPr algn="just">
              <a:lnSpc>
                <a:spcPct val="130000"/>
              </a:lnSpc>
              <a:defRPr sz="1600" spc="100">
                <a:solidFill>
                  <a:srgbClr val="4D5051"/>
                </a:solidFill>
                <a:latin typeface="方正清刻本悦宋简体" panose="02000000000000000000" pitchFamily="2" charset="-122"/>
                <a:ea typeface="方正清刻本悦宋简体" panose="02000000000000000000" pitchFamily="2" charset="-122"/>
              </a:defRPr>
            </a:lvl1p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25" name="文本框 24"/>
          <p:cNvSpPr txBox="1"/>
          <p:nvPr/>
        </p:nvSpPr>
        <p:spPr>
          <a:xfrm>
            <a:off x="1811246" y="1738324"/>
            <a:ext cx="519879" cy="523220"/>
          </a:xfrm>
          <a:prstGeom prst="rect">
            <a:avLst/>
          </a:prstGeom>
          <a:noFill/>
          <a:ln>
            <a:solidFill>
              <a:schemeClr val="bg1">
                <a:lumMod val="65000"/>
              </a:schemeClr>
            </a:solidFill>
          </a:ln>
        </p:spPr>
        <p:txBody>
          <a:bodyPr wrap="square" rtlCol="0">
            <a:spAutoFit/>
          </a:bodyPr>
          <a:lstStyle/>
          <a:p>
            <a:r>
              <a:rPr lang="zh-CN" altLang="en-US" sz="2800" b="1">
                <a:solidFill>
                  <a:schemeClr val="tx1">
                    <a:lumMod val="75000"/>
                    <a:lumOff val="25000"/>
                  </a:schemeClr>
                </a:solidFill>
                <a:latin typeface="康熙字典體" pitchFamily="2" charset="-120"/>
                <a:ea typeface="康熙字典體" pitchFamily="2" charset="-120"/>
              </a:rPr>
              <a:t>壹</a:t>
            </a:r>
            <a:endParaRPr lang="zh-CN" altLang="en-US" sz="2800" b="1">
              <a:solidFill>
                <a:schemeClr val="tx1">
                  <a:lumMod val="75000"/>
                  <a:lumOff val="25000"/>
                </a:schemeClr>
              </a:solidFill>
              <a:latin typeface="康熙字典體" pitchFamily="2" charset="-120"/>
              <a:ea typeface="康熙字典體" pitchFamily="2" charset="-120"/>
            </a:endParaRPr>
          </a:p>
        </p:txBody>
      </p:sp>
      <p:sp>
        <p:nvSpPr>
          <p:cNvPr id="26" name="文本框 25"/>
          <p:cNvSpPr txBox="1"/>
          <p:nvPr/>
        </p:nvSpPr>
        <p:spPr>
          <a:xfrm>
            <a:off x="2624046" y="3270543"/>
            <a:ext cx="532579" cy="523220"/>
          </a:xfrm>
          <a:prstGeom prst="rect">
            <a:avLst/>
          </a:prstGeom>
          <a:noFill/>
          <a:ln>
            <a:solidFill>
              <a:schemeClr val="bg1">
                <a:lumMod val="65000"/>
              </a:schemeClr>
            </a:solidFill>
          </a:ln>
        </p:spPr>
        <p:txBody>
          <a:bodyPr wrap="square" rtlCol="0">
            <a:spAutoFit/>
          </a:bodyPr>
          <a:lstStyle/>
          <a:p>
            <a:r>
              <a:rPr lang="zh-CN" altLang="en-US" sz="2800" b="1">
                <a:solidFill>
                  <a:schemeClr val="tx1">
                    <a:lumMod val="75000"/>
                    <a:lumOff val="25000"/>
                  </a:schemeClr>
                </a:solidFill>
                <a:latin typeface="康熙字典體" pitchFamily="2" charset="-120"/>
                <a:ea typeface="康熙字典體" pitchFamily="2" charset="-120"/>
              </a:rPr>
              <a:t>贰</a:t>
            </a:r>
            <a:endParaRPr lang="zh-CN" altLang="en-US" sz="2800" b="1">
              <a:solidFill>
                <a:schemeClr val="tx1">
                  <a:lumMod val="75000"/>
                  <a:lumOff val="25000"/>
                </a:schemeClr>
              </a:solidFill>
              <a:latin typeface="康熙字典體" pitchFamily="2" charset="-120"/>
              <a:ea typeface="康熙字典體" pitchFamily="2" charset="-120"/>
            </a:endParaRPr>
          </a:p>
        </p:txBody>
      </p:sp>
      <p:sp>
        <p:nvSpPr>
          <p:cNvPr id="27" name="文本框 26"/>
          <p:cNvSpPr txBox="1"/>
          <p:nvPr/>
        </p:nvSpPr>
        <p:spPr>
          <a:xfrm>
            <a:off x="3295009" y="4829573"/>
            <a:ext cx="598216" cy="523220"/>
          </a:xfrm>
          <a:prstGeom prst="rect">
            <a:avLst/>
          </a:prstGeom>
          <a:noFill/>
          <a:ln>
            <a:solidFill>
              <a:schemeClr val="bg1">
                <a:lumMod val="65000"/>
              </a:schemeClr>
            </a:solidFill>
          </a:ln>
        </p:spPr>
        <p:txBody>
          <a:bodyPr wrap="square" rtlCol="0">
            <a:spAutoFit/>
          </a:bodyPr>
          <a:lstStyle/>
          <a:p>
            <a:r>
              <a:rPr lang="zh-CN" altLang="en-US" sz="2800" b="1">
                <a:solidFill>
                  <a:schemeClr val="tx1">
                    <a:lumMod val="75000"/>
                    <a:lumOff val="25000"/>
                  </a:schemeClr>
                </a:solidFill>
                <a:latin typeface="康熙字典體" pitchFamily="2" charset="-120"/>
                <a:ea typeface="康熙字典體" pitchFamily="2" charset="-120"/>
              </a:rPr>
              <a:t>叁</a:t>
            </a:r>
            <a:endParaRPr lang="zh-CN" altLang="en-US" sz="2800" b="1">
              <a:solidFill>
                <a:schemeClr val="tx1">
                  <a:lumMod val="75000"/>
                  <a:lumOff val="25000"/>
                </a:schemeClr>
              </a:solidFill>
              <a:latin typeface="康熙字典體" pitchFamily="2" charset="-120"/>
              <a:ea typeface="康熙字典體" pitchFamily="2" charset="-120"/>
            </a:endParaRPr>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a:off x="5083522" y="1789893"/>
            <a:ext cx="2024955" cy="2001650"/>
            <a:chOff x="5025571" y="1800800"/>
            <a:chExt cx="2140858" cy="2159642"/>
          </a:xfrm>
        </p:grpSpPr>
        <p:grpSp>
          <p:nvGrpSpPr>
            <p:cNvPr id="5" name="组合 4"/>
            <p:cNvGrpSpPr/>
            <p:nvPr/>
          </p:nvGrpSpPr>
          <p:grpSpPr>
            <a:xfrm>
              <a:off x="5025571" y="1800800"/>
              <a:ext cx="2140858" cy="2159642"/>
              <a:chOff x="5025570" y="1940946"/>
              <a:chExt cx="2140858" cy="2159642"/>
            </a:xfrm>
          </p:grpSpPr>
          <p:sp>
            <p:nvSpPr>
              <p:cNvPr id="7" name="矩形 6"/>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1"/>
                <a:endCxn id="7"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0"/>
                <a:endCxn id="7"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383971" y="1886050"/>
              <a:ext cx="1445531" cy="2008090"/>
            </a:xfrm>
            <a:prstGeom prst="rect">
              <a:avLst/>
            </a:prstGeom>
            <a:noFill/>
          </p:spPr>
          <p:txBody>
            <a:bodyPr wrap="square" rtlCol="0">
              <a:spAutoFit/>
            </a:bodyPr>
            <a:lstStyle/>
            <a:p>
              <a:pPr algn="ctr"/>
              <a:r>
                <a:rPr lang="zh-CN" altLang="en-US" sz="11500" dirty="0">
                  <a:solidFill>
                    <a:schemeClr val="bg2">
                      <a:lumMod val="25000"/>
                    </a:schemeClr>
                  </a:solidFill>
                  <a:latin typeface="康熙字典體" pitchFamily="2" charset="-120"/>
                  <a:ea typeface="康熙字典體" pitchFamily="2" charset="-120"/>
                </a:rPr>
                <a:t>叁</a:t>
              </a:r>
              <a:endParaRPr lang="zh-CN" altLang="en-US" sz="11500" dirty="0">
                <a:solidFill>
                  <a:schemeClr val="bg2">
                    <a:lumMod val="25000"/>
                  </a:schemeClr>
                </a:solidFill>
                <a:latin typeface="康熙字典體" pitchFamily="2" charset="-120"/>
                <a:ea typeface="康熙字典體" pitchFamily="2" charset="-120"/>
              </a:endParaRPr>
            </a:p>
          </p:txBody>
        </p:sp>
      </p:grpSp>
      <p:sp>
        <p:nvSpPr>
          <p:cNvPr id="13" name="文本框 12"/>
          <p:cNvSpPr txBox="1"/>
          <p:nvPr/>
        </p:nvSpPr>
        <p:spPr>
          <a:xfrm>
            <a:off x="1504157" y="4287178"/>
            <a:ext cx="9183683" cy="175323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18" name="Group 29"/>
          <p:cNvGrpSpPr/>
          <p:nvPr/>
        </p:nvGrpSpPr>
        <p:grpSpPr>
          <a:xfrm rot="0">
            <a:off x="9499600" y="3852545"/>
            <a:ext cx="495935" cy="466090"/>
            <a:chOff x="0" y="0"/>
            <a:chExt cx="2559038" cy="862909"/>
          </a:xfrm>
        </p:grpSpPr>
        <p:pic>
          <p:nvPicPr>
            <p:cNvPr id="21" name="Picture 30"/>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706" b="64212"/>
            <a:stretch>
              <a:fillRect/>
            </a:stretch>
          </p:blipFill>
          <p:spPr>
            <a:xfrm>
              <a:off x="0" y="0"/>
              <a:ext cx="2559038" cy="846554"/>
            </a:xfrm>
            <a:prstGeom prst="rect">
              <a:avLst/>
            </a:prstGeom>
          </p:spPr>
        </p:pic>
        <p:sp>
          <p:nvSpPr>
            <p:cNvPr id="22" name="TextBox 31"/>
            <p:cNvSpPr txBox="1"/>
            <p:nvPr>
              <p:custDataLst>
                <p:tags r:id="rId6"/>
              </p:custDataLst>
            </p:nvPr>
          </p:nvSpPr>
          <p:spPr>
            <a:xfrm>
              <a:off x="11007" y="64502"/>
              <a:ext cx="2302933" cy="798407"/>
            </a:xfrm>
            <a:prstGeom prst="rect">
              <a:avLst/>
            </a:prstGeom>
          </p:spPr>
          <p:txBody>
            <a:bodyPr lIns="0" tIns="0" rIns="0" bIns="0" rtlCol="0" anchor="t">
              <a:noAutofit/>
            </a:bodyPr>
            <a:p>
              <a:pPr marL="0" lvl="0" indent="0" algn="ctr">
                <a:lnSpc>
                  <a:spcPts val="5220"/>
                </a:lnSpc>
                <a:spcBef>
                  <a:spcPct val="0"/>
                </a:spcBef>
              </a:pPr>
              <a:endParaRPr lang="en-US" sz="2900" spc="423">
                <a:solidFill>
                  <a:srgbClr val="FFFFFF"/>
                </a:solidFill>
                <a:ea typeface="思源宋体-粗体 Bold" panose="02020700000000000000" charset="-122"/>
              </a:endParaRPr>
            </a:p>
          </p:txBody>
        </p:sp>
      </p:grpSp>
      <p:grpSp>
        <p:nvGrpSpPr>
          <p:cNvPr id="11" name="Group 29"/>
          <p:cNvGrpSpPr/>
          <p:nvPr/>
        </p:nvGrpSpPr>
        <p:grpSpPr>
          <a:xfrm rot="0">
            <a:off x="7146925" y="2947670"/>
            <a:ext cx="495935" cy="466090"/>
            <a:chOff x="0" y="0"/>
            <a:chExt cx="2559038" cy="862909"/>
          </a:xfrm>
        </p:grpSpPr>
        <p:pic>
          <p:nvPicPr>
            <p:cNvPr id="12" name="Picture 30"/>
            <p:cNvPicPr>
              <a:picLocks noChangeAspect="1"/>
            </p:cNvPicPr>
            <p:nvPr>
              <p:custDataLst>
                <p:tags r:id="rId7"/>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706" b="64212"/>
            <a:stretch>
              <a:fillRect/>
            </a:stretch>
          </p:blipFill>
          <p:spPr>
            <a:xfrm>
              <a:off x="0" y="0"/>
              <a:ext cx="2559038" cy="846554"/>
            </a:xfrm>
            <a:prstGeom prst="rect">
              <a:avLst/>
            </a:prstGeom>
          </p:spPr>
        </p:pic>
        <p:sp>
          <p:nvSpPr>
            <p:cNvPr id="17" name="TextBox 31"/>
            <p:cNvSpPr txBox="1"/>
            <p:nvPr>
              <p:custDataLst>
                <p:tags r:id="rId8"/>
              </p:custDataLst>
            </p:nvPr>
          </p:nvSpPr>
          <p:spPr>
            <a:xfrm>
              <a:off x="11007" y="64502"/>
              <a:ext cx="2302933" cy="798407"/>
            </a:xfrm>
            <a:prstGeom prst="rect">
              <a:avLst/>
            </a:prstGeom>
          </p:spPr>
          <p:txBody>
            <a:bodyPr lIns="0" tIns="0" rIns="0" bIns="0" rtlCol="0" anchor="t">
              <a:noAutofit/>
            </a:bodyPr>
            <a:p>
              <a:pPr marL="0" lvl="0" indent="0" algn="ctr">
                <a:lnSpc>
                  <a:spcPts val="5220"/>
                </a:lnSpc>
                <a:spcBef>
                  <a:spcPct val="0"/>
                </a:spcBef>
              </a:pPr>
              <a:endParaRPr lang="en-US" sz="2900" spc="423">
                <a:solidFill>
                  <a:srgbClr val="FFFFFF"/>
                </a:solidFill>
                <a:ea typeface="思源宋体-粗体 Bold" panose="02020700000000000000" charset="-122"/>
              </a:endParaRPr>
            </a:p>
          </p:txBody>
        </p:sp>
      </p:grpSp>
      <p:grpSp>
        <p:nvGrpSpPr>
          <p:cNvPr id="7" name="Group 29"/>
          <p:cNvGrpSpPr/>
          <p:nvPr/>
        </p:nvGrpSpPr>
        <p:grpSpPr>
          <a:xfrm rot="0">
            <a:off x="4939030" y="3893185"/>
            <a:ext cx="495935" cy="466090"/>
            <a:chOff x="0" y="0"/>
            <a:chExt cx="2559038" cy="862909"/>
          </a:xfrm>
        </p:grpSpPr>
        <p:pic>
          <p:nvPicPr>
            <p:cNvPr id="8" name="Picture 30"/>
            <p:cNvPicPr>
              <a:picLocks noChangeAspect="1"/>
            </p:cNvPicPr>
            <p:nvPr>
              <p:custDataLst>
                <p:tags r:id="rId9"/>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706" b="64212"/>
            <a:stretch>
              <a:fillRect/>
            </a:stretch>
          </p:blipFill>
          <p:spPr>
            <a:xfrm>
              <a:off x="0" y="0"/>
              <a:ext cx="2559038" cy="846554"/>
            </a:xfrm>
            <a:prstGeom prst="rect">
              <a:avLst/>
            </a:prstGeom>
          </p:spPr>
        </p:pic>
        <p:sp>
          <p:nvSpPr>
            <p:cNvPr id="9" name="TextBox 31"/>
            <p:cNvSpPr txBox="1"/>
            <p:nvPr>
              <p:custDataLst>
                <p:tags r:id="rId10"/>
              </p:custDataLst>
            </p:nvPr>
          </p:nvSpPr>
          <p:spPr>
            <a:xfrm>
              <a:off x="11007" y="64502"/>
              <a:ext cx="2302933" cy="798407"/>
            </a:xfrm>
            <a:prstGeom prst="rect">
              <a:avLst/>
            </a:prstGeom>
          </p:spPr>
          <p:txBody>
            <a:bodyPr lIns="0" tIns="0" rIns="0" bIns="0" rtlCol="0" anchor="t">
              <a:noAutofit/>
            </a:bodyPr>
            <a:p>
              <a:pPr marL="0" lvl="0" indent="0" algn="ctr">
                <a:lnSpc>
                  <a:spcPts val="5220"/>
                </a:lnSpc>
                <a:spcBef>
                  <a:spcPct val="0"/>
                </a:spcBef>
              </a:pPr>
              <a:endParaRPr lang="en-US" sz="2900" spc="423">
                <a:solidFill>
                  <a:srgbClr val="FFFFFF"/>
                </a:solidFill>
                <a:ea typeface="思源宋体-粗体 Bold" panose="02020700000000000000" charset="-122"/>
              </a:endParaRPr>
            </a:p>
          </p:txBody>
        </p:sp>
      </p:grpSp>
      <p:grpSp>
        <p:nvGrpSpPr>
          <p:cNvPr id="3" name="Group 29"/>
          <p:cNvGrpSpPr/>
          <p:nvPr/>
        </p:nvGrpSpPr>
        <p:grpSpPr>
          <a:xfrm rot="0">
            <a:off x="2547620" y="2947670"/>
            <a:ext cx="495935" cy="466090"/>
            <a:chOff x="0" y="0"/>
            <a:chExt cx="2559038" cy="862909"/>
          </a:xfrm>
        </p:grpSpPr>
        <p:pic>
          <p:nvPicPr>
            <p:cNvPr id="4" name="Picture 30"/>
            <p:cNvPicPr>
              <a:picLocks noChangeAspect="1"/>
            </p:cNvPicPr>
            <p:nvPr>
              <p:custDataLst>
                <p:tags r:id="rId11"/>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706" b="64212"/>
            <a:stretch>
              <a:fillRect/>
            </a:stretch>
          </p:blipFill>
          <p:spPr>
            <a:xfrm>
              <a:off x="0" y="0"/>
              <a:ext cx="2559038" cy="846554"/>
            </a:xfrm>
            <a:prstGeom prst="rect">
              <a:avLst/>
            </a:prstGeom>
          </p:spPr>
        </p:pic>
        <p:sp>
          <p:nvSpPr>
            <p:cNvPr id="5" name="TextBox 31"/>
            <p:cNvSpPr txBox="1"/>
            <p:nvPr>
              <p:custDataLst>
                <p:tags r:id="rId12"/>
              </p:custDataLst>
            </p:nvPr>
          </p:nvSpPr>
          <p:spPr>
            <a:xfrm>
              <a:off x="11007" y="64502"/>
              <a:ext cx="2302933" cy="798407"/>
            </a:xfrm>
            <a:prstGeom prst="rect">
              <a:avLst/>
            </a:prstGeom>
          </p:spPr>
          <p:txBody>
            <a:bodyPr lIns="0" tIns="0" rIns="0" bIns="0" rtlCol="0" anchor="t">
              <a:noAutofit/>
            </a:bodyPr>
            <a:p>
              <a:pPr marL="0" lvl="0" indent="0" algn="ctr">
                <a:lnSpc>
                  <a:spcPts val="5220"/>
                </a:lnSpc>
                <a:spcBef>
                  <a:spcPct val="0"/>
                </a:spcBef>
              </a:pPr>
              <a:endParaRPr lang="en-US" sz="2900" spc="423">
                <a:solidFill>
                  <a:srgbClr val="FFFFFF"/>
                </a:solidFill>
                <a:ea typeface="思源宋体-粗体 Bold" panose="02020700000000000000" charset="-122"/>
              </a:endParaRPr>
            </a:p>
          </p:txBody>
        </p:sp>
      </p:grpSp>
      <p:sp>
        <p:nvSpPr>
          <p:cNvPr id="10" name="文本框 37"/>
          <p:cNvSpPr txBox="1">
            <a:spLocks noChangeArrowheads="1"/>
          </p:cNvSpPr>
          <p:nvPr/>
        </p:nvSpPr>
        <p:spPr bwMode="auto">
          <a:xfrm>
            <a:off x="6611937" y="2974029"/>
            <a:ext cx="1597025" cy="398780"/>
          </a:xfrm>
          <a:prstGeom prst="rect">
            <a:avLst/>
          </a:prstGeom>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华文细黑" panose="02010600040101010101" pitchFamily="2" charset="-122"/>
                <a:ea typeface="方正兰亭黑简体" panose="02000000000000000000"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华文细黑" panose="02010600040101010101" pitchFamily="2" charset="-122"/>
                <a:ea typeface="方正兰亭黑简体" panose="02000000000000000000"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华文细黑" panose="02010600040101010101" pitchFamily="2" charset="-122"/>
                <a:ea typeface="方正兰亭黑简体" panose="02000000000000000000"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9pPr>
          </a:lstStyle>
          <a:p>
            <a:pPr algn="ctr">
              <a:lnSpc>
                <a:spcPct val="100000"/>
              </a:lnSpc>
              <a:spcBef>
                <a:spcPts val="0"/>
              </a:spcBef>
              <a:buNone/>
            </a:pPr>
            <a:r>
              <a:rPr lang="zh-CN" altLang="en-US" sz="2000" b="1">
                <a:latin typeface="宋体" panose="02010600030101010101" pitchFamily="2" charset="-122"/>
                <a:ea typeface="宋体" panose="02010600030101010101" pitchFamily="2" charset="-122"/>
                <a:sym typeface="+mn-lt"/>
              </a:rPr>
              <a:t>叁</a:t>
            </a:r>
            <a:endParaRPr lang="en-US" altLang="zh-CN" sz="2000" spc="300" dirty="0">
              <a:ln w="18415" cmpd="sng">
                <a:noFill/>
                <a:prstDash val="solid"/>
              </a:ln>
              <a:gradFill>
                <a:gsLst>
                  <a:gs pos="0">
                    <a:schemeClr val="bg2">
                      <a:lumMod val="25000"/>
                    </a:schemeClr>
                  </a:gs>
                  <a:gs pos="32000">
                    <a:schemeClr val="tx1">
                      <a:lumMod val="75000"/>
                      <a:lumOff val="25000"/>
                    </a:schemeClr>
                  </a:gs>
                </a:gsLst>
                <a:lin ang="5400000" scaled="1"/>
              </a:gradFill>
              <a:latin typeface="宋体" panose="02010600030101010101" pitchFamily="2" charset="-122"/>
              <a:ea typeface="宋体" panose="02010600030101010101" pitchFamily="2" charset="-122"/>
            </a:endParaRPr>
          </a:p>
        </p:txBody>
      </p:sp>
      <p:sp>
        <p:nvSpPr>
          <p:cNvPr id="16" name="文本框 25"/>
          <p:cNvSpPr txBox="1">
            <a:spLocks noChangeArrowheads="1"/>
          </p:cNvSpPr>
          <p:nvPr/>
        </p:nvSpPr>
        <p:spPr bwMode="auto">
          <a:xfrm>
            <a:off x="4375145" y="3927228"/>
            <a:ext cx="159861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华文细黑" panose="02010600040101010101" pitchFamily="2" charset="-122"/>
                <a:ea typeface="方正兰亭黑简体" panose="02000000000000000000"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华文细黑" panose="02010600040101010101" pitchFamily="2" charset="-122"/>
                <a:ea typeface="方正兰亭黑简体" panose="02000000000000000000"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华文细黑" panose="02010600040101010101" pitchFamily="2" charset="-122"/>
                <a:ea typeface="方正兰亭黑简体" panose="02000000000000000000"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9pPr>
          </a:lstStyle>
          <a:p>
            <a:pPr algn="ctr">
              <a:lnSpc>
                <a:spcPct val="100000"/>
              </a:lnSpc>
              <a:spcBef>
                <a:spcPts val="0"/>
              </a:spcBef>
              <a:buNone/>
            </a:pPr>
            <a:r>
              <a:rPr lang="zh-CN" altLang="en-US" sz="2000" b="1">
                <a:latin typeface="宋体" panose="02010600030101010101" pitchFamily="2" charset="-122"/>
                <a:ea typeface="宋体" panose="02010600030101010101" pitchFamily="2" charset="-122"/>
                <a:sym typeface="+mn-lt"/>
              </a:rPr>
              <a:t>贰</a:t>
            </a:r>
            <a:endParaRPr lang="en-US" altLang="zh-CN" sz="2000" spc="300" dirty="0">
              <a:ln w="18415" cmpd="sng">
                <a:noFill/>
                <a:prstDash val="solid"/>
              </a:ln>
              <a:gradFill>
                <a:gsLst>
                  <a:gs pos="0">
                    <a:schemeClr val="bg2">
                      <a:lumMod val="25000"/>
                    </a:schemeClr>
                  </a:gs>
                  <a:gs pos="32000">
                    <a:schemeClr val="tx1">
                      <a:lumMod val="75000"/>
                      <a:lumOff val="25000"/>
                    </a:schemeClr>
                  </a:gs>
                </a:gsLst>
                <a:lin ang="5400000" scaled="1"/>
              </a:gradFill>
              <a:latin typeface="宋体" panose="02010600030101010101" pitchFamily="2" charset="-122"/>
              <a:ea typeface="宋体" panose="02010600030101010101" pitchFamily="2" charset="-122"/>
            </a:endParaRPr>
          </a:p>
        </p:txBody>
      </p:sp>
      <p:sp>
        <p:nvSpPr>
          <p:cNvPr id="19" name="文本框 32"/>
          <p:cNvSpPr txBox="1">
            <a:spLocks noChangeArrowheads="1"/>
          </p:cNvSpPr>
          <p:nvPr/>
        </p:nvSpPr>
        <p:spPr bwMode="auto">
          <a:xfrm>
            <a:off x="8945221" y="3887220"/>
            <a:ext cx="1597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华文细黑" panose="02010600040101010101" pitchFamily="2" charset="-122"/>
                <a:ea typeface="方正兰亭黑简体" panose="02000000000000000000"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华文细黑" panose="02010600040101010101" pitchFamily="2" charset="-122"/>
                <a:ea typeface="方正兰亭黑简体" panose="02000000000000000000"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华文细黑" panose="02010600040101010101" pitchFamily="2" charset="-122"/>
                <a:ea typeface="方正兰亭黑简体" panose="02000000000000000000"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9pPr>
          </a:lstStyle>
          <a:p>
            <a:pPr algn="ctr">
              <a:lnSpc>
                <a:spcPct val="100000"/>
              </a:lnSpc>
              <a:spcBef>
                <a:spcPts val="0"/>
              </a:spcBef>
              <a:buNone/>
            </a:pPr>
            <a:r>
              <a:rPr lang="zh-CN" altLang="en-US" sz="2000" b="1">
                <a:latin typeface="宋体" panose="02010600030101010101" pitchFamily="2" charset="-122"/>
                <a:ea typeface="宋体" panose="02010600030101010101" pitchFamily="2" charset="-122"/>
                <a:sym typeface="+mn-lt"/>
              </a:rPr>
              <a:t>肆</a:t>
            </a:r>
            <a:endParaRPr lang="en-US" altLang="zh-CN" sz="2000" spc="300" dirty="0">
              <a:ln w="18415" cmpd="sng">
                <a:noFill/>
                <a:prstDash val="solid"/>
              </a:ln>
              <a:gradFill>
                <a:gsLst>
                  <a:gs pos="0">
                    <a:schemeClr val="bg2">
                      <a:lumMod val="25000"/>
                    </a:schemeClr>
                  </a:gs>
                  <a:gs pos="32000">
                    <a:schemeClr val="tx1">
                      <a:lumMod val="75000"/>
                      <a:lumOff val="25000"/>
                    </a:schemeClr>
                  </a:gs>
                </a:gsLst>
                <a:lin ang="5400000" scaled="1"/>
              </a:gradFill>
              <a:latin typeface="宋体" panose="02010600030101010101" pitchFamily="2" charset="-122"/>
              <a:ea typeface="宋体" panose="02010600030101010101" pitchFamily="2" charset="-122"/>
            </a:endParaRPr>
          </a:p>
        </p:txBody>
      </p:sp>
      <p:sp>
        <p:nvSpPr>
          <p:cNvPr id="20" name="文本框 13"/>
          <p:cNvSpPr txBox="1">
            <a:spLocks noChangeArrowheads="1"/>
          </p:cNvSpPr>
          <p:nvPr/>
        </p:nvSpPr>
        <p:spPr bwMode="auto">
          <a:xfrm>
            <a:off x="2007846" y="2992378"/>
            <a:ext cx="159861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华文细黑" panose="02010600040101010101" pitchFamily="2" charset="-122"/>
                <a:ea typeface="方正兰亭黑简体" panose="02000000000000000000"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华文细黑" panose="02010600040101010101" pitchFamily="2" charset="-122"/>
                <a:ea typeface="方正兰亭黑简体" panose="02000000000000000000"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华文细黑" panose="02010600040101010101" pitchFamily="2" charset="-122"/>
                <a:ea typeface="方正兰亭黑简体" panose="02000000000000000000"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华文细黑" panose="02010600040101010101" pitchFamily="2" charset="-122"/>
                <a:ea typeface="方正兰亭黑简体" panose="02000000000000000000" pitchFamily="2" charset="-122"/>
              </a:defRPr>
            </a:lvl9pPr>
          </a:lstStyle>
          <a:p>
            <a:pPr algn="ctr">
              <a:lnSpc>
                <a:spcPct val="100000"/>
              </a:lnSpc>
              <a:spcBef>
                <a:spcPts val="0"/>
              </a:spcBef>
              <a:buNone/>
            </a:pPr>
            <a:r>
              <a:rPr lang="zh-CN" altLang="en-US" sz="2000" b="1">
                <a:latin typeface="宋体" panose="02010600030101010101" pitchFamily="2" charset="-122"/>
                <a:ea typeface="宋体" panose="02010600030101010101" pitchFamily="2" charset="-122"/>
                <a:sym typeface="+mn-lt"/>
              </a:rPr>
              <a:t>壹</a:t>
            </a:r>
            <a:endParaRPr lang="en-US" altLang="zh-CN" sz="2000" spc="300" dirty="0">
              <a:ln w="18415" cmpd="sng">
                <a:noFill/>
                <a:prstDash val="solid"/>
              </a:ln>
              <a:gradFill>
                <a:gsLst>
                  <a:gs pos="0">
                    <a:schemeClr val="bg2">
                      <a:lumMod val="25000"/>
                    </a:schemeClr>
                  </a:gs>
                  <a:gs pos="32000">
                    <a:schemeClr val="tx1">
                      <a:lumMod val="75000"/>
                      <a:lumOff val="25000"/>
                    </a:schemeClr>
                  </a:gs>
                </a:gsLst>
                <a:lin ang="5400000" scaled="1"/>
              </a:gradFill>
              <a:latin typeface="宋体" panose="02010600030101010101" pitchFamily="2" charset="-122"/>
              <a:ea typeface="宋体" panose="02010600030101010101" pitchFamily="2" charset="-122"/>
            </a:endParaRPr>
          </a:p>
        </p:txBody>
      </p:sp>
      <p:cxnSp>
        <p:nvCxnSpPr>
          <p:cNvPr id="23" name="直接连接符 22"/>
          <p:cNvCxnSpPr/>
          <p:nvPr/>
        </p:nvCxnSpPr>
        <p:spPr>
          <a:xfrm>
            <a:off x="1420238" y="3650683"/>
            <a:ext cx="974711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753631" y="3592016"/>
            <a:ext cx="113394" cy="114160"/>
          </a:xfrm>
          <a:prstGeom prst="ellipse">
            <a:avLst/>
          </a:prstGeom>
          <a:solidFill>
            <a:srgbClr val="6249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宋体" panose="02010600030101010101" pitchFamily="2" charset="-122"/>
              <a:ea typeface="宋体" panose="02010600030101010101" pitchFamily="2" charset="-122"/>
            </a:endParaRPr>
          </a:p>
        </p:txBody>
      </p:sp>
      <p:sp>
        <p:nvSpPr>
          <p:cNvPr id="28" name="椭圆 27"/>
          <p:cNvSpPr/>
          <p:nvPr/>
        </p:nvSpPr>
        <p:spPr>
          <a:xfrm>
            <a:off x="5065031" y="3592016"/>
            <a:ext cx="113394" cy="114160"/>
          </a:xfrm>
          <a:prstGeom prst="ellipse">
            <a:avLst/>
          </a:prstGeom>
          <a:solidFill>
            <a:srgbClr val="6249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宋体" panose="02010600030101010101" pitchFamily="2" charset="-122"/>
              <a:ea typeface="宋体" panose="02010600030101010101" pitchFamily="2" charset="-122"/>
            </a:endParaRPr>
          </a:p>
        </p:txBody>
      </p:sp>
      <p:sp>
        <p:nvSpPr>
          <p:cNvPr id="29" name="椭圆 28"/>
          <p:cNvSpPr/>
          <p:nvPr/>
        </p:nvSpPr>
        <p:spPr>
          <a:xfrm>
            <a:off x="7375255" y="3592016"/>
            <a:ext cx="114160" cy="114160"/>
          </a:xfrm>
          <a:prstGeom prst="ellipse">
            <a:avLst/>
          </a:prstGeom>
          <a:solidFill>
            <a:srgbClr val="6249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宋体" panose="02010600030101010101" pitchFamily="2" charset="-122"/>
              <a:ea typeface="宋体" panose="02010600030101010101" pitchFamily="2" charset="-122"/>
            </a:endParaRPr>
          </a:p>
        </p:txBody>
      </p:sp>
      <p:sp>
        <p:nvSpPr>
          <p:cNvPr id="30" name="椭圆 29"/>
          <p:cNvSpPr/>
          <p:nvPr/>
        </p:nvSpPr>
        <p:spPr>
          <a:xfrm>
            <a:off x="9686655" y="3592016"/>
            <a:ext cx="114160" cy="114160"/>
          </a:xfrm>
          <a:prstGeom prst="ellipse">
            <a:avLst/>
          </a:prstGeom>
          <a:solidFill>
            <a:srgbClr val="6249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宋体" panose="02010600030101010101" pitchFamily="2" charset="-122"/>
              <a:ea typeface="宋体" panose="02010600030101010101" pitchFamily="2" charset="-122"/>
            </a:endParaRPr>
          </a:p>
        </p:txBody>
      </p:sp>
      <p:sp>
        <p:nvSpPr>
          <p:cNvPr id="31" name="文本框 30"/>
          <p:cNvSpPr txBox="1"/>
          <p:nvPr/>
        </p:nvSpPr>
        <p:spPr>
          <a:xfrm>
            <a:off x="1568903" y="4018189"/>
            <a:ext cx="2476500" cy="1198880"/>
          </a:xfrm>
          <a:prstGeom prst="rect">
            <a:avLst/>
          </a:prstGeom>
          <a:noFill/>
        </p:spPr>
        <p:txBody>
          <a:bodyPr>
            <a:spAutoFit/>
          </a:bodyPr>
          <a:lstStyle>
            <a:defPPr>
              <a:defRPr lang="zh-CN"/>
            </a:defPPr>
            <a:lvl1pPr>
              <a:lnSpc>
                <a:spcPct val="130000"/>
              </a:lnSpc>
              <a:defRPr sz="1600">
                <a:latin typeface="+mn-ea"/>
              </a:defRPr>
            </a:lvl1p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rgbClr val="E7E6E6">
                  <a:lumMod val="50000"/>
                </a:srgbClr>
              </a:solidFill>
              <a:latin typeface="宋体" panose="02010600030101010101" pitchFamily="2" charset="-122"/>
              <a:ea typeface="宋体" panose="02010600030101010101" pitchFamily="2" charset="-122"/>
            </a:endParaRPr>
          </a:p>
        </p:txBody>
      </p:sp>
      <p:sp>
        <p:nvSpPr>
          <p:cNvPr id="39" name="文本框 38"/>
          <p:cNvSpPr txBox="1"/>
          <p:nvPr/>
        </p:nvSpPr>
        <p:spPr>
          <a:xfrm>
            <a:off x="6191703" y="4018189"/>
            <a:ext cx="2476500" cy="1198880"/>
          </a:xfrm>
          <a:prstGeom prst="rect">
            <a:avLst/>
          </a:prstGeom>
          <a:noFill/>
        </p:spPr>
        <p:txBody>
          <a:bodyPr>
            <a:spAutoFit/>
          </a:bodyPr>
          <a:lstStyle>
            <a:defPPr>
              <a:defRPr lang="zh-CN"/>
            </a:defPPr>
            <a:lvl1pPr>
              <a:lnSpc>
                <a:spcPct val="130000"/>
              </a:lnSpc>
              <a:defRPr sz="1600">
                <a:latin typeface="+mn-ea"/>
              </a:defRPr>
            </a:lvl1p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rgbClr val="E7E6E6">
                  <a:lumMod val="50000"/>
                </a:srgbClr>
              </a:solidFill>
              <a:latin typeface="宋体" panose="02010600030101010101" pitchFamily="2" charset="-122"/>
              <a:ea typeface="宋体" panose="02010600030101010101" pitchFamily="2" charset="-122"/>
            </a:endParaRPr>
          </a:p>
        </p:txBody>
      </p:sp>
      <p:sp>
        <p:nvSpPr>
          <p:cNvPr id="40" name="文本框 39"/>
          <p:cNvSpPr txBox="1"/>
          <p:nvPr/>
        </p:nvSpPr>
        <p:spPr>
          <a:xfrm>
            <a:off x="3880303" y="2139505"/>
            <a:ext cx="2476500" cy="1198880"/>
          </a:xfrm>
          <a:prstGeom prst="rect">
            <a:avLst/>
          </a:prstGeom>
          <a:noFill/>
        </p:spPr>
        <p:txBody>
          <a:bodyPr>
            <a:spAutoFit/>
          </a:bodyPr>
          <a:lstStyle>
            <a:defPPr>
              <a:defRPr lang="zh-CN"/>
            </a:defPPr>
            <a:lvl1pPr>
              <a:lnSpc>
                <a:spcPct val="130000"/>
              </a:lnSpc>
              <a:defRPr sz="1600">
                <a:latin typeface="+mn-ea"/>
              </a:defRPr>
            </a:lvl1p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rgbClr val="E7E6E6">
                  <a:lumMod val="50000"/>
                </a:srgbClr>
              </a:solidFill>
              <a:latin typeface="宋体" panose="02010600030101010101" pitchFamily="2" charset="-122"/>
              <a:ea typeface="宋体" panose="02010600030101010101" pitchFamily="2" charset="-122"/>
            </a:endParaRPr>
          </a:p>
        </p:txBody>
      </p:sp>
      <p:sp>
        <p:nvSpPr>
          <p:cNvPr id="41" name="文本框 40"/>
          <p:cNvSpPr txBox="1"/>
          <p:nvPr/>
        </p:nvSpPr>
        <p:spPr>
          <a:xfrm>
            <a:off x="8387216" y="2139505"/>
            <a:ext cx="2476500" cy="1198880"/>
          </a:xfrm>
          <a:prstGeom prst="rect">
            <a:avLst/>
          </a:prstGeom>
          <a:noFill/>
        </p:spPr>
        <p:txBody>
          <a:bodyPr>
            <a:spAutoFit/>
          </a:bodyPr>
          <a:lstStyle>
            <a:defPPr>
              <a:defRPr lang="zh-CN"/>
            </a:defPPr>
            <a:lvl1pPr>
              <a:lnSpc>
                <a:spcPct val="130000"/>
              </a:lnSpc>
              <a:defRPr sz="1600">
                <a:latin typeface="+mn-ea"/>
              </a:defRPr>
            </a:lvl1p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a:solidFill>
                <a:srgbClr val="E7E6E6">
                  <a:lumMod val="50000"/>
                </a:srgbClr>
              </a:solidFill>
              <a:latin typeface="宋体" panose="02010600030101010101" pitchFamily="2" charset="-122"/>
              <a:ea typeface="宋体" panose="02010600030101010101" pitchFamily="2" charset="-122"/>
            </a:endParaRPr>
          </a:p>
        </p:txBody>
      </p:sp>
      <p:sp>
        <p:nvSpPr>
          <p:cNvPr id="13" name="文本框 12"/>
          <p:cNvSpPr txBox="1"/>
          <p:nvPr/>
        </p:nvSpPr>
        <p:spPr>
          <a:xfrm>
            <a:off x="-2774315" y="-3032760"/>
            <a:ext cx="4064000" cy="368300"/>
          </a:xfrm>
          <a:prstGeom prst="rect">
            <a:avLst/>
          </a:prstGeom>
          <a:noFill/>
        </p:spPr>
        <p:txBody>
          <a:bodyPr wrap="square" rtlCol="0">
            <a:spAutoFit/>
          </a:bodyPr>
          <a:p>
            <a:endParaRPr lang="zh-CN" altLang="en-US"/>
          </a:p>
        </p:txBody>
      </p:sp>
      <p:sp>
        <p:nvSpPr>
          <p:cNvPr id="14" name="文本框 13"/>
          <p:cNvSpPr txBox="1"/>
          <p:nvPr/>
        </p:nvSpPr>
        <p:spPr>
          <a:xfrm>
            <a:off x="-3965575" y="-4781550"/>
            <a:ext cx="4064000" cy="368300"/>
          </a:xfrm>
          <a:prstGeom prst="rect">
            <a:avLst/>
          </a:prstGeom>
          <a:noFill/>
        </p:spPr>
        <p:txBody>
          <a:bodyPr wrap="square" rtlCol="0">
            <a:spAutoFit/>
          </a:bodyPr>
          <a:p>
            <a:endParaRPr lang="zh-CN" altLang="en-US"/>
          </a:p>
        </p:txBody>
      </p:sp>
      <p:sp>
        <p:nvSpPr>
          <p:cNvPr id="15" name="文本框 14"/>
          <p:cNvSpPr txBox="1"/>
          <p:nvPr/>
        </p:nvSpPr>
        <p:spPr>
          <a:xfrm>
            <a:off x="-5251450" y="-6487160"/>
            <a:ext cx="4064000" cy="368300"/>
          </a:xfrm>
          <a:prstGeom prst="rect">
            <a:avLst/>
          </a:prstGeom>
          <a:noFill/>
        </p:spPr>
        <p:txBody>
          <a:bodyPr wrap="square" rtlCol="0">
            <a:spAutoFit/>
          </a:bodyPr>
          <a:p>
            <a:endParaRPr lang="zh-CN" altLang="en-US"/>
          </a:p>
        </p:txBody>
      </p:sp>
      <p:pic>
        <p:nvPicPr>
          <p:cNvPr id="6" name="图片 5" descr="校徽绿"/>
          <p:cNvPicPr>
            <a:picLocks noChangeAspect="1"/>
          </p:cNvPicPr>
          <p:nvPr>
            <p:custDataLst>
              <p:tags r:id="rId13"/>
            </p:custDataLst>
          </p:nvPr>
        </p:nvPicPr>
        <p:blipFill>
          <a:blip r:embed="rId1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2"/>
            </p:custDataLst>
          </p:nvPr>
        </p:nvPicPr>
        <p:blipFill>
          <a:blip r:embed="rId3">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42" name="文本框 41"/>
          <p:cNvSpPr txBox="1"/>
          <p:nvPr/>
        </p:nvSpPr>
        <p:spPr>
          <a:xfrm>
            <a:off x="6383896" y="1273314"/>
            <a:ext cx="4972579" cy="216852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48" name="文本框 47"/>
          <p:cNvSpPr txBox="1"/>
          <p:nvPr/>
        </p:nvSpPr>
        <p:spPr>
          <a:xfrm>
            <a:off x="9865594" y="751284"/>
            <a:ext cx="2326663"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graphicFrame>
        <p:nvGraphicFramePr>
          <p:cNvPr id="52" name="图表 5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p:cNvGraphicFramePr/>
          <p:nvPr/>
        </p:nvGraphicFramePr>
        <p:xfrm>
          <a:off x="1123421" y="2586984"/>
          <a:ext cx="10232753" cy="3568706"/>
        </p:xfrm>
        <a:graphic>
          <a:graphicData uri="http://schemas.openxmlformats.org/drawingml/2006/chart">
            <c:chart xmlns:c="http://schemas.openxmlformats.org/drawingml/2006/chart" xmlns:r="http://schemas.openxmlformats.org/officeDocument/2006/relationships" r:id="rId1"/>
          </a:graphicData>
        </a:graphic>
      </p:graphicFrame>
      <p:pic>
        <p:nvPicPr>
          <p:cNvPr id="54" name="图片 53"/>
          <p:cNvPicPr>
            <a:picLocks noChangeAspect="1"/>
          </p:cNvPicPr>
          <p:nvPr/>
        </p:nvPicPr>
        <p:blipFill>
          <a:blip r:embed="rId4" cstate="screen"/>
          <a:stretch>
            <a:fillRect/>
          </a:stretch>
        </p:blipFill>
        <p:spPr>
          <a:xfrm rot="10800000" flipV="1">
            <a:off x="10016581" y="3056087"/>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25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a:off x="5083522" y="1789893"/>
            <a:ext cx="2024955" cy="2001650"/>
            <a:chOff x="5025571" y="1800800"/>
            <a:chExt cx="2140858" cy="2159642"/>
          </a:xfrm>
        </p:grpSpPr>
        <p:grpSp>
          <p:nvGrpSpPr>
            <p:cNvPr id="5" name="组合 4"/>
            <p:cNvGrpSpPr/>
            <p:nvPr/>
          </p:nvGrpSpPr>
          <p:grpSpPr>
            <a:xfrm>
              <a:off x="5025571" y="1800800"/>
              <a:ext cx="2140858" cy="2159642"/>
              <a:chOff x="5025570" y="1940946"/>
              <a:chExt cx="2140858" cy="2159642"/>
            </a:xfrm>
          </p:grpSpPr>
          <p:sp>
            <p:nvSpPr>
              <p:cNvPr id="7" name="矩形 6"/>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1"/>
                <a:endCxn id="7"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0"/>
                <a:endCxn id="7"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383971" y="1929214"/>
              <a:ext cx="1445531" cy="2008090"/>
            </a:xfrm>
            <a:prstGeom prst="rect">
              <a:avLst/>
            </a:prstGeom>
            <a:noFill/>
          </p:spPr>
          <p:txBody>
            <a:bodyPr wrap="square" rtlCol="0">
              <a:spAutoFit/>
            </a:bodyPr>
            <a:lstStyle/>
            <a:p>
              <a:pPr algn="ctr"/>
              <a:r>
                <a:rPr lang="zh-CN" altLang="en-US" sz="11500" dirty="0">
                  <a:solidFill>
                    <a:schemeClr val="bg2">
                      <a:lumMod val="25000"/>
                    </a:schemeClr>
                  </a:solidFill>
                  <a:latin typeface="康熙字典體" pitchFamily="2" charset="-120"/>
                  <a:ea typeface="康熙字典體" pitchFamily="2" charset="-120"/>
                </a:rPr>
                <a:t>肆</a:t>
              </a:r>
              <a:endParaRPr lang="zh-CN" altLang="en-US" sz="11500" dirty="0">
                <a:solidFill>
                  <a:schemeClr val="bg2">
                    <a:lumMod val="25000"/>
                  </a:schemeClr>
                </a:solidFill>
                <a:latin typeface="康熙字典體" pitchFamily="2" charset="-120"/>
                <a:ea typeface="康熙字典體" pitchFamily="2" charset="-120"/>
              </a:endParaRPr>
            </a:p>
          </p:txBody>
        </p:sp>
      </p:grpSp>
      <p:sp>
        <p:nvSpPr>
          <p:cNvPr id="13" name="文本框 12"/>
          <p:cNvSpPr txBox="1"/>
          <p:nvPr/>
        </p:nvSpPr>
        <p:spPr>
          <a:xfrm>
            <a:off x="1504157" y="4287178"/>
            <a:ext cx="9183683" cy="175323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4" name="文本框 3"/>
          <p:cNvSpPr txBox="1"/>
          <p:nvPr/>
        </p:nvSpPr>
        <p:spPr>
          <a:xfrm>
            <a:off x="1719774" y="2714287"/>
            <a:ext cx="2162100" cy="400110"/>
          </a:xfrm>
          <a:prstGeom prst="rect">
            <a:avLst/>
          </a:prstGeom>
          <a:noFill/>
        </p:spPr>
        <p:txBody>
          <a:bodyPr wrap="square" rtlCol="0">
            <a:spAutoFit/>
          </a:bodyPr>
          <a:lstStyle/>
          <a:p>
            <a:pPr algn="ctr"/>
            <a:r>
              <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rPr>
              <a:t>在此添加标题</a:t>
            </a:r>
            <a:endPar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1782112" y="3249454"/>
            <a:ext cx="2037424" cy="1014730"/>
          </a:xfrm>
          <a:prstGeom prst="rect">
            <a:avLst/>
          </a:prstGeom>
          <a:noFill/>
        </p:spPr>
        <p:txBody>
          <a:bodyPr wrap="square" rtlCol="0">
            <a:spAutoFit/>
          </a:bodyPr>
          <a:lstStyle>
            <a:defPPr>
              <a:defRPr lang="zh-CN"/>
            </a:defPPr>
            <a:lvl1pPr algn="just">
              <a:lnSpc>
                <a:spcPct val="120000"/>
              </a:lnSpc>
              <a:defRPr sz="1200">
                <a:solidFill>
                  <a:prstClr val="black">
                    <a:lumMod val="50000"/>
                    <a:lumOff val="50000"/>
                  </a:prstClr>
                </a:solidFill>
                <a:latin typeface="华文细黑" panose="02010600040101010101" pitchFamily="2" charset="-122"/>
                <a:ea typeface="华文细黑" panose="02010600040101010101" pitchFamily="2" charset="-122"/>
              </a:defRPr>
            </a:lvl1pPr>
          </a:lstStyle>
          <a:p>
            <a:pPr algn="l">
              <a:lnSpc>
                <a:spcPct val="150000"/>
              </a:lnSpc>
            </a:pPr>
            <a:r>
              <a:rPr lang="zh-CN" altLang="en-US" sz="10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000" dirty="0">
              <a:solidFill>
                <a:schemeClr val="bg2">
                  <a:lumMod val="50000"/>
                </a:schemeClr>
              </a:solidFill>
              <a:latin typeface="宋体" panose="02010600030101010101" pitchFamily="2" charset="-122"/>
              <a:ea typeface="宋体" panose="02010600030101010101" pitchFamily="2" charset="-122"/>
            </a:endParaRPr>
          </a:p>
        </p:txBody>
      </p:sp>
      <p:sp>
        <p:nvSpPr>
          <p:cNvPr id="6" name="文本框 5"/>
          <p:cNvSpPr txBox="1"/>
          <p:nvPr/>
        </p:nvSpPr>
        <p:spPr>
          <a:xfrm>
            <a:off x="5112226" y="2737254"/>
            <a:ext cx="2162100" cy="400110"/>
          </a:xfrm>
          <a:prstGeom prst="rect">
            <a:avLst/>
          </a:prstGeom>
          <a:noFill/>
        </p:spPr>
        <p:txBody>
          <a:bodyPr wrap="square" rtlCol="0">
            <a:spAutoFit/>
          </a:bodyPr>
          <a:lstStyle/>
          <a:p>
            <a:pPr algn="ctr"/>
            <a:r>
              <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rPr>
              <a:t>在此添加标题</a:t>
            </a:r>
            <a:endPar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5173929" y="3269893"/>
            <a:ext cx="2037424" cy="1014730"/>
          </a:xfrm>
          <a:prstGeom prst="rect">
            <a:avLst/>
          </a:prstGeom>
          <a:noFill/>
        </p:spPr>
        <p:txBody>
          <a:bodyPr wrap="square" rtlCol="0">
            <a:spAutoFit/>
          </a:bodyPr>
          <a:lstStyle>
            <a:defPPr>
              <a:defRPr lang="zh-CN"/>
            </a:defPPr>
            <a:lvl1pPr algn="ctr">
              <a:lnSpc>
                <a:spcPct val="120000"/>
              </a:lnSpc>
              <a:defRPr sz="1050">
                <a:solidFill>
                  <a:schemeClr val="tx1">
                    <a:lumMod val="50000"/>
                    <a:lumOff val="50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0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000">
              <a:solidFill>
                <a:schemeClr val="bg2">
                  <a:lumMod val="50000"/>
                </a:schemeClr>
              </a:solidFill>
              <a:latin typeface="宋体" panose="02010600030101010101" pitchFamily="2" charset="-122"/>
              <a:ea typeface="宋体" panose="02010600030101010101" pitchFamily="2" charset="-122"/>
            </a:endParaRPr>
          </a:p>
        </p:txBody>
      </p:sp>
      <p:sp>
        <p:nvSpPr>
          <p:cNvPr id="8" name="文本框 7"/>
          <p:cNvSpPr txBox="1"/>
          <p:nvPr/>
        </p:nvSpPr>
        <p:spPr>
          <a:xfrm>
            <a:off x="8387044" y="2714287"/>
            <a:ext cx="2162100" cy="400110"/>
          </a:xfrm>
          <a:prstGeom prst="rect">
            <a:avLst/>
          </a:prstGeom>
          <a:noFill/>
        </p:spPr>
        <p:txBody>
          <a:bodyPr wrap="square" rtlCol="0">
            <a:spAutoFit/>
          </a:bodyPr>
          <a:lstStyle/>
          <a:p>
            <a:pPr algn="ctr"/>
            <a:r>
              <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rPr>
              <a:t>在此添加标题</a:t>
            </a:r>
            <a:endParaRPr lang="zh-CN" altLang="en-US" sz="2000" dirty="0">
              <a:solidFill>
                <a:schemeClr val="tx1">
                  <a:lumMod val="7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8449382" y="3245364"/>
            <a:ext cx="2037424" cy="1014730"/>
          </a:xfrm>
          <a:prstGeom prst="rect">
            <a:avLst/>
          </a:prstGeom>
          <a:noFill/>
        </p:spPr>
        <p:txBody>
          <a:bodyPr wrap="square" rtlCol="0">
            <a:spAutoFit/>
          </a:bodyPr>
          <a:lstStyle>
            <a:defPPr>
              <a:defRPr lang="zh-CN"/>
            </a:defPPr>
            <a:lvl1pPr algn="ctr">
              <a:lnSpc>
                <a:spcPct val="120000"/>
              </a:lnSpc>
              <a:defRPr sz="1050">
                <a:solidFill>
                  <a:schemeClr val="tx1">
                    <a:lumMod val="50000"/>
                    <a:lumOff val="50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0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000" dirty="0">
              <a:solidFill>
                <a:schemeClr val="bg2">
                  <a:lumMod val="50000"/>
                </a:schemeClr>
              </a:solidFill>
              <a:latin typeface="宋体" panose="02010600030101010101" pitchFamily="2" charset="-122"/>
              <a:ea typeface="宋体" panose="02010600030101010101" pitchFamily="2" charset="-122"/>
            </a:endParaRPr>
          </a:p>
        </p:txBody>
      </p:sp>
      <p:sp>
        <p:nvSpPr>
          <p:cNvPr id="10" name="矩形 9"/>
          <p:cNvSpPr/>
          <p:nvPr/>
        </p:nvSpPr>
        <p:spPr>
          <a:xfrm>
            <a:off x="1520909" y="2258352"/>
            <a:ext cx="2481500" cy="24815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893709" y="2258352"/>
            <a:ext cx="2481500" cy="24815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227344" y="2258352"/>
            <a:ext cx="2481500" cy="24815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5" name="矩形 4"/>
          <p:cNvSpPr/>
          <p:nvPr/>
        </p:nvSpPr>
        <p:spPr>
          <a:xfrm>
            <a:off x="7273581" y="1946484"/>
            <a:ext cx="332559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dirty="0">
              <a:solidFill>
                <a:schemeClr val="bg2">
                  <a:lumMod val="50000"/>
                </a:schemeClr>
              </a:solidFill>
              <a:latin typeface="宋体" panose="02010600030101010101" pitchFamily="2" charset="-122"/>
              <a:ea typeface="宋体" panose="02010600030101010101" pitchFamily="2" charset="-122"/>
              <a:cs typeface="+mn-ea"/>
              <a:sym typeface="+mn-lt"/>
            </a:endParaRPr>
          </a:p>
        </p:txBody>
      </p:sp>
      <p:sp>
        <p:nvSpPr>
          <p:cNvPr id="6" name="矩形 5"/>
          <p:cNvSpPr/>
          <p:nvPr/>
        </p:nvSpPr>
        <p:spPr>
          <a:xfrm>
            <a:off x="7273581" y="4552813"/>
            <a:ext cx="332559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dirty="0">
              <a:solidFill>
                <a:schemeClr val="bg2">
                  <a:lumMod val="50000"/>
                </a:schemeClr>
              </a:solidFill>
              <a:latin typeface="宋体" panose="02010600030101010101" pitchFamily="2" charset="-122"/>
              <a:ea typeface="宋体" panose="02010600030101010101" pitchFamily="2" charset="-122"/>
              <a:cs typeface="+mn-ea"/>
              <a:sym typeface="+mn-lt"/>
            </a:endParaRPr>
          </a:p>
        </p:txBody>
      </p:sp>
      <p:sp>
        <p:nvSpPr>
          <p:cNvPr id="7" name="矩形 6"/>
          <p:cNvSpPr/>
          <p:nvPr/>
        </p:nvSpPr>
        <p:spPr>
          <a:xfrm>
            <a:off x="1543664" y="4552813"/>
            <a:ext cx="3542686"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dirty="0">
              <a:solidFill>
                <a:schemeClr val="bg2">
                  <a:lumMod val="50000"/>
                </a:schemeClr>
              </a:solidFill>
              <a:latin typeface="宋体" panose="02010600030101010101" pitchFamily="2" charset="-122"/>
              <a:ea typeface="宋体" panose="02010600030101010101" pitchFamily="2" charset="-122"/>
              <a:cs typeface="+mn-ea"/>
              <a:sym typeface="+mn-lt"/>
            </a:endParaRPr>
          </a:p>
        </p:txBody>
      </p:sp>
      <p:sp>
        <p:nvSpPr>
          <p:cNvPr id="8" name="矩形 7"/>
          <p:cNvSpPr/>
          <p:nvPr/>
        </p:nvSpPr>
        <p:spPr>
          <a:xfrm>
            <a:off x="1543664" y="1843669"/>
            <a:ext cx="354268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pPr>
            <a:r>
              <a:rPr lang="zh-CN" altLang="en-US" sz="12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200" dirty="0">
              <a:solidFill>
                <a:schemeClr val="bg2">
                  <a:lumMod val="50000"/>
                </a:schemeClr>
              </a:solidFill>
              <a:latin typeface="宋体" panose="02010600030101010101" pitchFamily="2" charset="-122"/>
              <a:ea typeface="宋体" panose="02010600030101010101" pitchFamily="2" charset="-122"/>
              <a:cs typeface="+mn-ea"/>
              <a:sym typeface="+mn-lt"/>
            </a:endParaRPr>
          </a:p>
        </p:txBody>
      </p:sp>
      <p:sp>
        <p:nvSpPr>
          <p:cNvPr id="10" name="文本框 9"/>
          <p:cNvSpPr txBox="1"/>
          <p:nvPr/>
        </p:nvSpPr>
        <p:spPr>
          <a:xfrm>
            <a:off x="4802808" y="2849899"/>
            <a:ext cx="1167765" cy="293816"/>
          </a:xfrm>
          <a:prstGeom prst="rect">
            <a:avLst/>
          </a:prstGeom>
          <a:noFill/>
        </p:spPr>
        <p:txBody>
          <a:bodyPr vert="eaVert" wrap="square" rtlCol="0">
            <a:spAutoFit/>
          </a:bodyPr>
          <a:lstStyle/>
          <a:p>
            <a:pPr>
              <a:lnSpc>
                <a:spcPct val="200000"/>
              </a:lnSpc>
            </a:pPr>
            <a:r>
              <a:rPr lang="zh-CN" altLang="en-US" sz="3200" b="1">
                <a:latin typeface="宋体" panose="02010600030101010101" pitchFamily="2" charset="-122"/>
                <a:ea typeface="宋体" panose="02010600030101010101" pitchFamily="2" charset="-122"/>
                <a:sym typeface="+mn-lt"/>
              </a:rPr>
              <a:t>壹</a:t>
            </a:r>
            <a:endParaRPr lang="zh-CN" altLang="en-US" sz="2800" b="1" spc="300">
              <a:solidFill>
                <a:schemeClr val="tx1">
                  <a:lumMod val="85000"/>
                  <a:lumOff val="15000"/>
                </a:schemeClr>
              </a:solidFill>
              <a:cs typeface="+mn-ea"/>
              <a:sym typeface="+mn-lt"/>
            </a:endParaRPr>
          </a:p>
        </p:txBody>
      </p:sp>
      <p:sp>
        <p:nvSpPr>
          <p:cNvPr id="11" name="文本框 10"/>
          <p:cNvSpPr txBox="1"/>
          <p:nvPr/>
        </p:nvSpPr>
        <p:spPr>
          <a:xfrm>
            <a:off x="6275469" y="2837646"/>
            <a:ext cx="1167765" cy="293816"/>
          </a:xfrm>
          <a:prstGeom prst="rect">
            <a:avLst/>
          </a:prstGeom>
          <a:noFill/>
        </p:spPr>
        <p:txBody>
          <a:bodyPr vert="eaVert" wrap="square" rtlCol="0">
            <a:spAutoFit/>
          </a:bodyPr>
          <a:lstStyle/>
          <a:p>
            <a:pPr>
              <a:lnSpc>
                <a:spcPct val="200000"/>
              </a:lnSpc>
            </a:pPr>
            <a:r>
              <a:rPr lang="zh-CN" altLang="en-US" sz="3200" b="1">
                <a:latin typeface="宋体" panose="02010600030101010101" pitchFamily="2" charset="-122"/>
                <a:ea typeface="宋体" panose="02010600030101010101" pitchFamily="2" charset="-122"/>
                <a:sym typeface="+mn-lt"/>
              </a:rPr>
              <a:t>贰</a:t>
            </a:r>
            <a:endParaRPr lang="zh-CN" altLang="en-US" sz="3200" b="1">
              <a:latin typeface="宋体" panose="02010600030101010101" pitchFamily="2" charset="-122"/>
              <a:ea typeface="宋体" panose="02010600030101010101" pitchFamily="2" charset="-122"/>
              <a:sym typeface="+mn-lt"/>
            </a:endParaRPr>
          </a:p>
        </p:txBody>
      </p:sp>
      <p:sp>
        <p:nvSpPr>
          <p:cNvPr id="12" name="文本框 11"/>
          <p:cNvSpPr txBox="1"/>
          <p:nvPr/>
        </p:nvSpPr>
        <p:spPr>
          <a:xfrm>
            <a:off x="4818529" y="3872126"/>
            <a:ext cx="1167765" cy="293816"/>
          </a:xfrm>
          <a:prstGeom prst="rect">
            <a:avLst/>
          </a:prstGeom>
          <a:noFill/>
        </p:spPr>
        <p:txBody>
          <a:bodyPr vert="eaVert" wrap="square" rtlCol="0">
            <a:spAutoFit/>
          </a:bodyPr>
          <a:lstStyle/>
          <a:p>
            <a:pPr>
              <a:lnSpc>
                <a:spcPct val="200000"/>
              </a:lnSpc>
            </a:pPr>
            <a:r>
              <a:rPr lang="zh-CN" altLang="en-US" sz="3200" b="1">
                <a:latin typeface="宋体" panose="02010600030101010101" pitchFamily="2" charset="-122"/>
                <a:ea typeface="宋体" panose="02010600030101010101" pitchFamily="2" charset="-122"/>
                <a:sym typeface="+mn-lt"/>
              </a:rPr>
              <a:t>叁</a:t>
            </a:r>
            <a:endParaRPr lang="zh-CN" altLang="en-US" sz="2800" b="1" spc="300">
              <a:solidFill>
                <a:schemeClr val="tx1">
                  <a:lumMod val="85000"/>
                  <a:lumOff val="15000"/>
                </a:schemeClr>
              </a:solidFill>
              <a:cs typeface="+mn-ea"/>
              <a:sym typeface="+mn-lt"/>
            </a:endParaRPr>
          </a:p>
        </p:txBody>
      </p:sp>
      <p:sp>
        <p:nvSpPr>
          <p:cNvPr id="13" name="文本框 12"/>
          <p:cNvSpPr txBox="1"/>
          <p:nvPr/>
        </p:nvSpPr>
        <p:spPr>
          <a:xfrm>
            <a:off x="6275469" y="3905291"/>
            <a:ext cx="1167765" cy="293816"/>
          </a:xfrm>
          <a:prstGeom prst="rect">
            <a:avLst/>
          </a:prstGeom>
          <a:noFill/>
        </p:spPr>
        <p:txBody>
          <a:bodyPr vert="eaVert" wrap="square" rtlCol="0">
            <a:spAutoFit/>
          </a:bodyPr>
          <a:lstStyle/>
          <a:p>
            <a:pPr>
              <a:lnSpc>
                <a:spcPct val="200000"/>
              </a:lnSpc>
            </a:pPr>
            <a:r>
              <a:rPr lang="zh-CN" altLang="en-US" sz="3200" b="1">
                <a:latin typeface="宋体" panose="02010600030101010101" pitchFamily="2" charset="-122"/>
                <a:ea typeface="宋体" panose="02010600030101010101" pitchFamily="2" charset="-122"/>
                <a:sym typeface="+mn-lt"/>
              </a:rPr>
              <a:t>肆</a:t>
            </a:r>
            <a:endParaRPr lang="zh-CN" altLang="en-US" sz="2800" b="1" spc="300">
              <a:solidFill>
                <a:schemeClr val="tx1">
                  <a:lumMod val="85000"/>
                  <a:lumOff val="15000"/>
                </a:schemeClr>
              </a:solidFill>
              <a:cs typeface="+mn-ea"/>
              <a:sym typeface="+mn-lt"/>
            </a:endParaRPr>
          </a:p>
        </p:txBody>
      </p:sp>
      <p:pic>
        <p:nvPicPr>
          <p:cNvPr id="14" name="图片 13"/>
          <p:cNvPicPr>
            <a:picLocks noChangeAspect="1"/>
          </p:cNvPicPr>
          <p:nvPr/>
        </p:nvPicPr>
        <p:blipFill>
          <a:blip r:embed="rId3" cstate="screen"/>
          <a:stretch>
            <a:fillRect/>
          </a:stretch>
        </p:blipFill>
        <p:spPr>
          <a:xfrm rot="10800000">
            <a:off x="4613086" y="3551584"/>
            <a:ext cx="2714973" cy="151802"/>
          </a:xfrm>
          <a:prstGeom prst="rect">
            <a:avLst/>
          </a:prstGeom>
        </p:spPr>
      </p:pic>
      <p:pic>
        <p:nvPicPr>
          <p:cNvPr id="15" name="图片 14"/>
          <p:cNvPicPr>
            <a:picLocks noChangeAspect="1"/>
          </p:cNvPicPr>
          <p:nvPr/>
        </p:nvPicPr>
        <p:blipFill>
          <a:blip r:embed="rId4" cstate="screen"/>
          <a:stretch>
            <a:fillRect/>
          </a:stretch>
        </p:blipFill>
        <p:spPr>
          <a:xfrm rot="5400000">
            <a:off x="4702854" y="3756635"/>
            <a:ext cx="2714973" cy="148096"/>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
        <p:nvSpPr>
          <p:cNvPr id="4" name="文本框 3"/>
          <p:cNvSpPr txBox="1"/>
          <p:nvPr/>
        </p:nvSpPr>
        <p:spPr>
          <a:xfrm>
            <a:off x="-1008380" y="2171065"/>
            <a:ext cx="4064000" cy="368300"/>
          </a:xfrm>
          <a:prstGeom prst="rect">
            <a:avLst/>
          </a:prstGeom>
          <a:noFill/>
        </p:spPr>
        <p:txBody>
          <a:bodyPr wrap="square" rtlCol="0">
            <a:spAutoFit/>
          </a:bodyPr>
          <a:p>
            <a:endParaRPr lang="zh-CN" altLang="en-US"/>
          </a:p>
        </p:txBody>
      </p:sp>
      <p:sp>
        <p:nvSpPr>
          <p:cNvPr id="9" name="文本框 8"/>
          <p:cNvSpPr txBox="1"/>
          <p:nvPr/>
        </p:nvSpPr>
        <p:spPr>
          <a:xfrm>
            <a:off x="-2803525" y="371348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16" name="任意多边形 15"/>
          <p:cNvSpPr/>
          <p:nvPr/>
        </p:nvSpPr>
        <p:spPr bwMode="auto">
          <a:xfrm rot="18856437">
            <a:off x="5913120" y="-259080"/>
            <a:ext cx="6834505" cy="4470400"/>
          </a:xfrm>
          <a:custGeom>
            <a:avLst/>
            <a:gdLst>
              <a:gd name="connsiteX0" fmla="*/ 4615614 w 6699325"/>
              <a:gd name="connsiteY0" fmla="*/ 681000 h 4351277"/>
              <a:gd name="connsiteX1" fmla="*/ 6699325 w 6699325"/>
              <a:gd name="connsiteY1" fmla="*/ 2818202 h 4351277"/>
              <a:gd name="connsiteX2" fmla="*/ 5156302 w 6699325"/>
              <a:gd name="connsiteY2" fmla="*/ 4322607 h 4351277"/>
              <a:gd name="connsiteX3" fmla="*/ 4964609 w 6699325"/>
              <a:gd name="connsiteY3" fmla="*/ 4342515 h 4351277"/>
              <a:gd name="connsiteX4" fmla="*/ 3629132 w 6699325"/>
              <a:gd name="connsiteY4" fmla="*/ 4199560 h 4351277"/>
              <a:gd name="connsiteX5" fmla="*/ 3589469 w 6699325"/>
              <a:gd name="connsiteY5" fmla="*/ 4244993 h 4351277"/>
              <a:gd name="connsiteX6" fmla="*/ 3232506 w 6699325"/>
              <a:gd name="connsiteY6" fmla="*/ 4154127 h 4351277"/>
              <a:gd name="connsiteX7" fmla="*/ 971735 w 6699325"/>
              <a:gd name="connsiteY7" fmla="*/ 3518063 h 4351277"/>
              <a:gd name="connsiteX8" fmla="*/ 475952 w 6699325"/>
              <a:gd name="connsiteY8" fmla="*/ 2881999 h 4351277"/>
              <a:gd name="connsiteX9" fmla="*/ 575108 w 6699325"/>
              <a:gd name="connsiteY9" fmla="*/ 2836566 h 4351277"/>
              <a:gd name="connsiteX10" fmla="*/ 515614 w 6699325"/>
              <a:gd name="connsiteY10" fmla="*/ 2700266 h 4351277"/>
              <a:gd name="connsiteX11" fmla="*/ 515615 w 6699325"/>
              <a:gd name="connsiteY11" fmla="*/ 2745700 h 4351277"/>
              <a:gd name="connsiteX12" fmla="*/ 436290 w 6699325"/>
              <a:gd name="connsiteY12" fmla="*/ 2518534 h 4351277"/>
              <a:gd name="connsiteX13" fmla="*/ 376796 w 6699325"/>
              <a:gd name="connsiteY13" fmla="*/ 1655304 h 4351277"/>
              <a:gd name="connsiteX14" fmla="*/ 99157 w 6699325"/>
              <a:gd name="connsiteY14" fmla="*/ 1337273 h 4351277"/>
              <a:gd name="connsiteX15" fmla="*/ 0 w 6699325"/>
              <a:gd name="connsiteY15" fmla="*/ 1019241 h 4351277"/>
              <a:gd name="connsiteX16" fmla="*/ 0 w 6699325"/>
              <a:gd name="connsiteY16" fmla="*/ 973807 h 4351277"/>
              <a:gd name="connsiteX17" fmla="*/ 79325 w 6699325"/>
              <a:gd name="connsiteY17" fmla="*/ 1064674 h 4351277"/>
              <a:gd name="connsiteX18" fmla="*/ 138819 w 6699325"/>
              <a:gd name="connsiteY18" fmla="*/ 292310 h 4351277"/>
              <a:gd name="connsiteX19" fmla="*/ 892410 w 6699325"/>
              <a:gd name="connsiteY19" fmla="*/ 292310 h 4351277"/>
              <a:gd name="connsiteX20" fmla="*/ 1804650 w 6699325"/>
              <a:gd name="connsiteY20" fmla="*/ 19711 h 4351277"/>
              <a:gd name="connsiteX21" fmla="*/ 2102120 w 6699325"/>
              <a:gd name="connsiteY21" fmla="*/ 201444 h 4351277"/>
              <a:gd name="connsiteX22" fmla="*/ 2082289 w 6699325"/>
              <a:gd name="connsiteY22" fmla="*/ 292310 h 4351277"/>
              <a:gd name="connsiteX23" fmla="*/ 2121951 w 6699325"/>
              <a:gd name="connsiteY23" fmla="*/ 292310 h 4351277"/>
              <a:gd name="connsiteX24" fmla="*/ 2141783 w 6699325"/>
              <a:gd name="connsiteY24" fmla="*/ 246877 h 4351277"/>
              <a:gd name="connsiteX25" fmla="*/ 2240940 w 6699325"/>
              <a:gd name="connsiteY25" fmla="*/ 519476 h 4351277"/>
              <a:gd name="connsiteX26" fmla="*/ 2439253 w 6699325"/>
              <a:gd name="connsiteY26" fmla="*/ 474043 h 4351277"/>
              <a:gd name="connsiteX27" fmla="*/ 2816048 w 6699325"/>
              <a:gd name="connsiteY27" fmla="*/ 564909 h 4351277"/>
              <a:gd name="connsiteX28" fmla="*/ 3133349 w 6699325"/>
              <a:gd name="connsiteY28" fmla="*/ 474043 h 4351277"/>
              <a:gd name="connsiteX29" fmla="*/ 3688626 w 6699325"/>
              <a:gd name="connsiteY29" fmla="*/ 428609 h 4351277"/>
              <a:gd name="connsiteX30" fmla="*/ 4568835 w 6699325"/>
              <a:gd name="connsiteY30" fmla="*/ 679380 h 435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99325" h="4351277">
                <a:moveTo>
                  <a:pt x="4615614" y="681000"/>
                </a:moveTo>
                <a:lnTo>
                  <a:pt x="6699325" y="2818202"/>
                </a:lnTo>
                <a:lnTo>
                  <a:pt x="5156302" y="4322607"/>
                </a:lnTo>
                <a:lnTo>
                  <a:pt x="4964609" y="4342515"/>
                </a:lnTo>
                <a:cubicBezTo>
                  <a:pt x="4518753" y="4369935"/>
                  <a:pt x="4075337" y="4335860"/>
                  <a:pt x="3629132" y="4199560"/>
                </a:cubicBezTo>
                <a:cubicBezTo>
                  <a:pt x="3609301" y="4199560"/>
                  <a:pt x="3589469" y="4244993"/>
                  <a:pt x="3589469" y="4244993"/>
                </a:cubicBezTo>
                <a:cubicBezTo>
                  <a:pt x="3470481" y="4108694"/>
                  <a:pt x="3351494" y="4154127"/>
                  <a:pt x="3232506" y="4154127"/>
                </a:cubicBezTo>
                <a:cubicBezTo>
                  <a:pt x="2459085" y="4063261"/>
                  <a:pt x="1705494" y="3926961"/>
                  <a:pt x="971735" y="3518063"/>
                </a:cubicBezTo>
                <a:cubicBezTo>
                  <a:pt x="793253" y="3290897"/>
                  <a:pt x="594940" y="3245464"/>
                  <a:pt x="475952" y="2881999"/>
                </a:cubicBezTo>
                <a:cubicBezTo>
                  <a:pt x="495783" y="2791132"/>
                  <a:pt x="535446" y="2791133"/>
                  <a:pt x="575108" y="2836566"/>
                </a:cubicBezTo>
                <a:cubicBezTo>
                  <a:pt x="594940" y="2791133"/>
                  <a:pt x="555277" y="2700266"/>
                  <a:pt x="515614" y="2700266"/>
                </a:cubicBezTo>
                <a:cubicBezTo>
                  <a:pt x="515614" y="2700266"/>
                  <a:pt x="515614" y="2700266"/>
                  <a:pt x="515615" y="2745700"/>
                </a:cubicBezTo>
                <a:cubicBezTo>
                  <a:pt x="436290" y="2700267"/>
                  <a:pt x="515614" y="2563967"/>
                  <a:pt x="436290" y="2518534"/>
                </a:cubicBezTo>
                <a:cubicBezTo>
                  <a:pt x="515614" y="2155069"/>
                  <a:pt x="118988" y="1973336"/>
                  <a:pt x="376796" y="1655304"/>
                </a:cubicBezTo>
                <a:cubicBezTo>
                  <a:pt x="317301" y="1473572"/>
                  <a:pt x="198313" y="1382706"/>
                  <a:pt x="99157" y="1337273"/>
                </a:cubicBezTo>
                <a:cubicBezTo>
                  <a:pt x="19831" y="1291839"/>
                  <a:pt x="0" y="1110107"/>
                  <a:pt x="0" y="1019241"/>
                </a:cubicBezTo>
                <a:cubicBezTo>
                  <a:pt x="0" y="1019241"/>
                  <a:pt x="19831" y="973807"/>
                  <a:pt x="0" y="973807"/>
                </a:cubicBezTo>
                <a:cubicBezTo>
                  <a:pt x="59494" y="928374"/>
                  <a:pt x="39663" y="1019240"/>
                  <a:pt x="79325" y="1064674"/>
                </a:cubicBezTo>
                <a:cubicBezTo>
                  <a:pt x="138819" y="837508"/>
                  <a:pt x="0" y="428610"/>
                  <a:pt x="138819" y="292310"/>
                </a:cubicBezTo>
                <a:cubicBezTo>
                  <a:pt x="396627" y="292310"/>
                  <a:pt x="634602" y="337743"/>
                  <a:pt x="892410" y="292310"/>
                </a:cubicBezTo>
                <a:cubicBezTo>
                  <a:pt x="1209711" y="65145"/>
                  <a:pt x="1487349" y="246877"/>
                  <a:pt x="1804650" y="19711"/>
                </a:cubicBezTo>
                <a:cubicBezTo>
                  <a:pt x="1903807" y="156011"/>
                  <a:pt x="2062458" y="-207455"/>
                  <a:pt x="2102120" y="201444"/>
                </a:cubicBezTo>
                <a:cubicBezTo>
                  <a:pt x="2102120" y="201444"/>
                  <a:pt x="2082289" y="246877"/>
                  <a:pt x="2082289" y="292310"/>
                </a:cubicBezTo>
                <a:cubicBezTo>
                  <a:pt x="2102120" y="292310"/>
                  <a:pt x="2102120" y="292310"/>
                  <a:pt x="2121951" y="292310"/>
                </a:cubicBezTo>
                <a:cubicBezTo>
                  <a:pt x="2141783" y="246877"/>
                  <a:pt x="2141783" y="246877"/>
                  <a:pt x="2141783" y="246877"/>
                </a:cubicBezTo>
                <a:cubicBezTo>
                  <a:pt x="2201277" y="292310"/>
                  <a:pt x="2161615" y="519476"/>
                  <a:pt x="2240940" y="519476"/>
                </a:cubicBezTo>
                <a:cubicBezTo>
                  <a:pt x="2439253" y="474043"/>
                  <a:pt x="2439253" y="474043"/>
                  <a:pt x="2439253" y="474043"/>
                </a:cubicBezTo>
                <a:cubicBezTo>
                  <a:pt x="2518578" y="701208"/>
                  <a:pt x="2697060" y="564909"/>
                  <a:pt x="2816048" y="564909"/>
                </a:cubicBezTo>
                <a:cubicBezTo>
                  <a:pt x="2915205" y="474043"/>
                  <a:pt x="3014362" y="337744"/>
                  <a:pt x="3133349" y="474043"/>
                </a:cubicBezTo>
                <a:cubicBezTo>
                  <a:pt x="3331662" y="474043"/>
                  <a:pt x="3510144" y="519476"/>
                  <a:pt x="3688626" y="428609"/>
                </a:cubicBezTo>
                <a:cubicBezTo>
                  <a:pt x="3971223" y="564909"/>
                  <a:pt x="4267764" y="650097"/>
                  <a:pt x="4568835" y="679380"/>
                </a:cubicBezTo>
                <a:close/>
              </a:path>
            </a:pathLst>
          </a:custGeom>
          <a:blipFill dpi="0" rotWithShape="0">
            <a:blip r:embed="rId3" cstate="screen"/>
            <a:srcRect/>
            <a:stretch>
              <a:fillRect/>
            </a:stretch>
          </a:blipFill>
          <a:ln>
            <a:noFill/>
          </a:ln>
        </p:spPr>
        <p:txBody>
          <a:bodyPr vert="horz" wrap="square" lIns="91440" tIns="45720" rIns="91440" bIns="45720" numCol="1" anchor="t" anchorCtr="0" compatLnSpc="1">
            <a:noAutofit/>
          </a:bodyPr>
          <a:lstStyle/>
          <a:p>
            <a:endParaRPr lang="zh-CN" altLang="en-US"/>
          </a:p>
        </p:txBody>
      </p:sp>
      <p:sp>
        <p:nvSpPr>
          <p:cNvPr id="8" name="文本框 7"/>
          <p:cNvSpPr txBox="1"/>
          <p:nvPr/>
        </p:nvSpPr>
        <p:spPr>
          <a:xfrm>
            <a:off x="1191260" y="3593465"/>
            <a:ext cx="3996690" cy="398780"/>
          </a:xfrm>
          <a:prstGeom prst="rect">
            <a:avLst/>
          </a:prstGeom>
          <a:noFill/>
        </p:spPr>
        <p:txBody>
          <a:bodyPr wrap="square" rtlCol="0">
            <a:spAutoFit/>
          </a:bodyPr>
          <a:lstStyle/>
          <a:p>
            <a:pPr algn="dist"/>
            <a:r>
              <a:rPr lang="en-US" altLang="zh-CN" sz="2000">
                <a:latin typeface="宋体" panose="02010600030101010101" pitchFamily="2" charset="-122"/>
                <a:ea typeface="宋体" panose="02010600030101010101" pitchFamily="2" charset="-122"/>
              </a:rPr>
              <a:t>THANKS FOR YOUR LISTENING</a:t>
            </a:r>
            <a:endParaRPr lang="en-US" altLang="zh-CN" sz="2000">
              <a:latin typeface="宋体" panose="02010600030101010101" pitchFamily="2" charset="-122"/>
              <a:ea typeface="宋体" panose="02010600030101010101" pitchFamily="2" charset="-122"/>
            </a:endParaRPr>
          </a:p>
        </p:txBody>
      </p:sp>
      <p:grpSp>
        <p:nvGrpSpPr>
          <p:cNvPr id="13" name="组合 12"/>
          <p:cNvGrpSpPr/>
          <p:nvPr/>
        </p:nvGrpSpPr>
        <p:grpSpPr>
          <a:xfrm>
            <a:off x="5132858" y="3980405"/>
            <a:ext cx="367030" cy="478692"/>
            <a:chOff x="6941804" y="4980754"/>
            <a:chExt cx="367030" cy="472922"/>
          </a:xfrm>
        </p:grpSpPr>
        <p:sp>
          <p:nvSpPr>
            <p:cNvPr id="11" name="Freeform 997"/>
            <p:cNvSpPr>
              <a:spLocks noEditPoints="1"/>
            </p:cNvSpPr>
            <p:nvPr/>
          </p:nvSpPr>
          <p:spPr bwMode="auto">
            <a:xfrm rot="5853770">
              <a:off x="6873420" y="5060956"/>
              <a:ext cx="472922" cy="312518"/>
            </a:xfrm>
            <a:custGeom>
              <a:avLst/>
              <a:gdLst>
                <a:gd name="T0" fmla="*/ 3413 w 3667"/>
                <a:gd name="T1" fmla="*/ 240 h 878"/>
                <a:gd name="T2" fmla="*/ 3667 w 3667"/>
                <a:gd name="T3" fmla="*/ 370 h 878"/>
                <a:gd name="T4" fmla="*/ 3308 w 3667"/>
                <a:gd name="T5" fmla="*/ 320 h 878"/>
                <a:gd name="T6" fmla="*/ 3335 w 3667"/>
                <a:gd name="T7" fmla="*/ 375 h 878"/>
                <a:gd name="T8" fmla="*/ 3305 w 3667"/>
                <a:gd name="T9" fmla="*/ 390 h 878"/>
                <a:gd name="T10" fmla="*/ 3278 w 3667"/>
                <a:gd name="T11" fmla="*/ 430 h 878"/>
                <a:gd name="T12" fmla="*/ 3266 w 3667"/>
                <a:gd name="T13" fmla="*/ 430 h 878"/>
                <a:gd name="T14" fmla="*/ 3245 w 3667"/>
                <a:gd name="T15" fmla="*/ 470 h 878"/>
                <a:gd name="T16" fmla="*/ 3048 w 3667"/>
                <a:gd name="T17" fmla="*/ 519 h 878"/>
                <a:gd name="T18" fmla="*/ 3057 w 3667"/>
                <a:gd name="T19" fmla="*/ 579 h 878"/>
                <a:gd name="T20" fmla="*/ 3069 w 3667"/>
                <a:gd name="T21" fmla="*/ 589 h 878"/>
                <a:gd name="T22" fmla="*/ 2905 w 3667"/>
                <a:gd name="T23" fmla="*/ 684 h 878"/>
                <a:gd name="T24" fmla="*/ 2373 w 3667"/>
                <a:gd name="T25" fmla="*/ 739 h 878"/>
                <a:gd name="T26" fmla="*/ 2328 w 3667"/>
                <a:gd name="T27" fmla="*/ 749 h 878"/>
                <a:gd name="T28" fmla="*/ 2298 w 3667"/>
                <a:gd name="T29" fmla="*/ 784 h 878"/>
                <a:gd name="T30" fmla="*/ 2286 w 3667"/>
                <a:gd name="T31" fmla="*/ 784 h 878"/>
                <a:gd name="T32" fmla="*/ 2178 w 3667"/>
                <a:gd name="T33" fmla="*/ 754 h 878"/>
                <a:gd name="T34" fmla="*/ 2083 w 3667"/>
                <a:gd name="T35" fmla="*/ 764 h 878"/>
                <a:gd name="T36" fmla="*/ 1458 w 3667"/>
                <a:gd name="T37" fmla="*/ 848 h 878"/>
                <a:gd name="T38" fmla="*/ 1455 w 3667"/>
                <a:gd name="T39" fmla="*/ 853 h 878"/>
                <a:gd name="T40" fmla="*/ 878 w 3667"/>
                <a:gd name="T41" fmla="*/ 863 h 878"/>
                <a:gd name="T42" fmla="*/ 17 w 3667"/>
                <a:gd name="T43" fmla="*/ 659 h 878"/>
                <a:gd name="T44" fmla="*/ 140 w 3667"/>
                <a:gd name="T45" fmla="*/ 330 h 878"/>
                <a:gd name="T46" fmla="*/ 268 w 3667"/>
                <a:gd name="T47" fmla="*/ 275 h 878"/>
                <a:gd name="T48" fmla="*/ 678 w 3667"/>
                <a:gd name="T49" fmla="*/ 191 h 878"/>
                <a:gd name="T50" fmla="*/ 1246 w 3667"/>
                <a:gd name="T51" fmla="*/ 66 h 878"/>
                <a:gd name="T52" fmla="*/ 1700 w 3667"/>
                <a:gd name="T53" fmla="*/ 21 h 878"/>
                <a:gd name="T54" fmla="*/ 1879 w 3667"/>
                <a:gd name="T55" fmla="*/ 16 h 878"/>
                <a:gd name="T56" fmla="*/ 2166 w 3667"/>
                <a:gd name="T57" fmla="*/ 21 h 878"/>
                <a:gd name="T58" fmla="*/ 2241 w 3667"/>
                <a:gd name="T59" fmla="*/ 11 h 878"/>
                <a:gd name="T60" fmla="*/ 2498 w 3667"/>
                <a:gd name="T61" fmla="*/ 36 h 878"/>
                <a:gd name="T62" fmla="*/ 2899 w 3667"/>
                <a:gd name="T63" fmla="*/ 81 h 878"/>
                <a:gd name="T64" fmla="*/ 2982 w 3667"/>
                <a:gd name="T65" fmla="*/ 116 h 878"/>
                <a:gd name="T66" fmla="*/ 3171 w 3667"/>
                <a:gd name="T67" fmla="*/ 156 h 878"/>
                <a:gd name="T68" fmla="*/ 3254 w 3667"/>
                <a:gd name="T69" fmla="*/ 205 h 878"/>
                <a:gd name="T70" fmla="*/ 3236 w 3667"/>
                <a:gd name="T71" fmla="*/ 380 h 878"/>
                <a:gd name="T72" fmla="*/ 3195 w 3667"/>
                <a:gd name="T73" fmla="*/ 395 h 878"/>
                <a:gd name="T74" fmla="*/ 3042 w 3667"/>
                <a:gd name="T75" fmla="*/ 519 h 878"/>
                <a:gd name="T76" fmla="*/ 2926 w 3667"/>
                <a:gd name="T77" fmla="*/ 614 h 878"/>
                <a:gd name="T78" fmla="*/ 2926 w 3667"/>
                <a:gd name="T79" fmla="*/ 61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7" h="878">
                  <a:moveTo>
                    <a:pt x="3254" y="205"/>
                  </a:moveTo>
                  <a:cubicBezTo>
                    <a:pt x="3315" y="207"/>
                    <a:pt x="3363" y="248"/>
                    <a:pt x="3413" y="240"/>
                  </a:cubicBezTo>
                  <a:cubicBezTo>
                    <a:pt x="3415" y="255"/>
                    <a:pt x="3433" y="243"/>
                    <a:pt x="3431" y="265"/>
                  </a:cubicBezTo>
                  <a:cubicBezTo>
                    <a:pt x="3526" y="293"/>
                    <a:pt x="3604" y="316"/>
                    <a:pt x="3667" y="370"/>
                  </a:cubicBezTo>
                  <a:cubicBezTo>
                    <a:pt x="3599" y="357"/>
                    <a:pt x="3518" y="325"/>
                    <a:pt x="3440" y="320"/>
                  </a:cubicBezTo>
                  <a:cubicBezTo>
                    <a:pt x="3393" y="317"/>
                    <a:pt x="3347" y="335"/>
                    <a:pt x="3308" y="320"/>
                  </a:cubicBezTo>
                  <a:cubicBezTo>
                    <a:pt x="3318" y="350"/>
                    <a:pt x="3359" y="329"/>
                    <a:pt x="3380" y="345"/>
                  </a:cubicBezTo>
                  <a:cubicBezTo>
                    <a:pt x="3378" y="360"/>
                    <a:pt x="3347" y="373"/>
                    <a:pt x="3335" y="375"/>
                  </a:cubicBezTo>
                  <a:cubicBezTo>
                    <a:pt x="3307" y="380"/>
                    <a:pt x="3263" y="362"/>
                    <a:pt x="3239" y="380"/>
                  </a:cubicBezTo>
                  <a:cubicBezTo>
                    <a:pt x="3257" y="391"/>
                    <a:pt x="3279" y="377"/>
                    <a:pt x="3305" y="390"/>
                  </a:cubicBezTo>
                  <a:cubicBezTo>
                    <a:pt x="3298" y="438"/>
                    <a:pt x="3274" y="397"/>
                    <a:pt x="3263" y="440"/>
                  </a:cubicBezTo>
                  <a:cubicBezTo>
                    <a:pt x="3265" y="449"/>
                    <a:pt x="3284" y="449"/>
                    <a:pt x="3278" y="430"/>
                  </a:cubicBezTo>
                  <a:cubicBezTo>
                    <a:pt x="3295" y="450"/>
                    <a:pt x="3263" y="457"/>
                    <a:pt x="3260" y="460"/>
                  </a:cubicBezTo>
                  <a:cubicBezTo>
                    <a:pt x="3255" y="451"/>
                    <a:pt x="3261" y="436"/>
                    <a:pt x="3266" y="430"/>
                  </a:cubicBezTo>
                  <a:cubicBezTo>
                    <a:pt x="3255" y="416"/>
                    <a:pt x="3249" y="446"/>
                    <a:pt x="3233" y="440"/>
                  </a:cubicBezTo>
                  <a:cubicBezTo>
                    <a:pt x="3249" y="450"/>
                    <a:pt x="3245" y="448"/>
                    <a:pt x="3245" y="470"/>
                  </a:cubicBezTo>
                  <a:cubicBezTo>
                    <a:pt x="3191" y="439"/>
                    <a:pt x="3133" y="488"/>
                    <a:pt x="3069" y="485"/>
                  </a:cubicBezTo>
                  <a:cubicBezTo>
                    <a:pt x="3059" y="491"/>
                    <a:pt x="3057" y="511"/>
                    <a:pt x="3048" y="519"/>
                  </a:cubicBezTo>
                  <a:cubicBezTo>
                    <a:pt x="3045" y="536"/>
                    <a:pt x="3057" y="527"/>
                    <a:pt x="3063" y="529"/>
                  </a:cubicBezTo>
                  <a:cubicBezTo>
                    <a:pt x="3053" y="544"/>
                    <a:pt x="3056" y="551"/>
                    <a:pt x="3057" y="579"/>
                  </a:cubicBezTo>
                  <a:cubicBezTo>
                    <a:pt x="3047" y="582"/>
                    <a:pt x="3029" y="572"/>
                    <a:pt x="3027" y="589"/>
                  </a:cubicBezTo>
                  <a:cubicBezTo>
                    <a:pt x="3036" y="614"/>
                    <a:pt x="3053" y="583"/>
                    <a:pt x="3069" y="589"/>
                  </a:cubicBezTo>
                  <a:cubicBezTo>
                    <a:pt x="3045" y="625"/>
                    <a:pt x="2987" y="614"/>
                    <a:pt x="2955" y="659"/>
                  </a:cubicBezTo>
                  <a:cubicBezTo>
                    <a:pt x="2931" y="658"/>
                    <a:pt x="2897" y="661"/>
                    <a:pt x="2905" y="684"/>
                  </a:cubicBezTo>
                  <a:cubicBezTo>
                    <a:pt x="2832" y="677"/>
                    <a:pt x="2758" y="680"/>
                    <a:pt x="2683" y="694"/>
                  </a:cubicBezTo>
                  <a:cubicBezTo>
                    <a:pt x="2575" y="714"/>
                    <a:pt x="2467" y="727"/>
                    <a:pt x="2373" y="739"/>
                  </a:cubicBezTo>
                  <a:cubicBezTo>
                    <a:pt x="2378" y="746"/>
                    <a:pt x="2387" y="748"/>
                    <a:pt x="2396" y="749"/>
                  </a:cubicBezTo>
                  <a:cubicBezTo>
                    <a:pt x="2376" y="776"/>
                    <a:pt x="2359" y="739"/>
                    <a:pt x="2328" y="749"/>
                  </a:cubicBezTo>
                  <a:cubicBezTo>
                    <a:pt x="2321" y="753"/>
                    <a:pt x="2327" y="777"/>
                    <a:pt x="2319" y="779"/>
                  </a:cubicBezTo>
                  <a:cubicBezTo>
                    <a:pt x="2315" y="785"/>
                    <a:pt x="2306" y="783"/>
                    <a:pt x="2298" y="784"/>
                  </a:cubicBezTo>
                  <a:cubicBezTo>
                    <a:pt x="2283" y="787"/>
                    <a:pt x="2302" y="765"/>
                    <a:pt x="2292" y="764"/>
                  </a:cubicBezTo>
                  <a:cubicBezTo>
                    <a:pt x="2281" y="764"/>
                    <a:pt x="2284" y="771"/>
                    <a:pt x="2286" y="784"/>
                  </a:cubicBezTo>
                  <a:cubicBezTo>
                    <a:pt x="2279" y="780"/>
                    <a:pt x="2262" y="794"/>
                    <a:pt x="2244" y="789"/>
                  </a:cubicBezTo>
                  <a:cubicBezTo>
                    <a:pt x="2250" y="714"/>
                    <a:pt x="2185" y="801"/>
                    <a:pt x="2178" y="754"/>
                  </a:cubicBezTo>
                  <a:cubicBezTo>
                    <a:pt x="2145" y="775"/>
                    <a:pt x="2133" y="799"/>
                    <a:pt x="2086" y="793"/>
                  </a:cubicBezTo>
                  <a:cubicBezTo>
                    <a:pt x="2082" y="786"/>
                    <a:pt x="2076" y="774"/>
                    <a:pt x="2083" y="764"/>
                  </a:cubicBezTo>
                  <a:cubicBezTo>
                    <a:pt x="2000" y="770"/>
                    <a:pt x="1925" y="777"/>
                    <a:pt x="1858" y="818"/>
                  </a:cubicBezTo>
                  <a:cubicBezTo>
                    <a:pt x="1734" y="807"/>
                    <a:pt x="1580" y="861"/>
                    <a:pt x="1458" y="848"/>
                  </a:cubicBezTo>
                  <a:cubicBezTo>
                    <a:pt x="1455" y="862"/>
                    <a:pt x="1462" y="861"/>
                    <a:pt x="1461" y="873"/>
                  </a:cubicBezTo>
                  <a:cubicBezTo>
                    <a:pt x="1457" y="870"/>
                    <a:pt x="1455" y="863"/>
                    <a:pt x="1455" y="853"/>
                  </a:cubicBezTo>
                  <a:cubicBezTo>
                    <a:pt x="1268" y="878"/>
                    <a:pt x="1084" y="837"/>
                    <a:pt x="896" y="858"/>
                  </a:cubicBezTo>
                  <a:cubicBezTo>
                    <a:pt x="891" y="859"/>
                    <a:pt x="883" y="863"/>
                    <a:pt x="878" y="863"/>
                  </a:cubicBezTo>
                  <a:cubicBezTo>
                    <a:pt x="613" y="858"/>
                    <a:pt x="325" y="878"/>
                    <a:pt x="122" y="734"/>
                  </a:cubicBezTo>
                  <a:cubicBezTo>
                    <a:pt x="69" y="738"/>
                    <a:pt x="35" y="713"/>
                    <a:pt x="17" y="659"/>
                  </a:cubicBezTo>
                  <a:cubicBezTo>
                    <a:pt x="0" y="588"/>
                    <a:pt x="16" y="504"/>
                    <a:pt x="35" y="440"/>
                  </a:cubicBezTo>
                  <a:cubicBezTo>
                    <a:pt x="67" y="396"/>
                    <a:pt x="98" y="352"/>
                    <a:pt x="140" y="330"/>
                  </a:cubicBezTo>
                  <a:cubicBezTo>
                    <a:pt x="163" y="318"/>
                    <a:pt x="189" y="321"/>
                    <a:pt x="214" y="310"/>
                  </a:cubicBezTo>
                  <a:cubicBezTo>
                    <a:pt x="233" y="302"/>
                    <a:pt x="250" y="282"/>
                    <a:pt x="268" y="275"/>
                  </a:cubicBezTo>
                  <a:cubicBezTo>
                    <a:pt x="309" y="260"/>
                    <a:pt x="348" y="255"/>
                    <a:pt x="391" y="245"/>
                  </a:cubicBezTo>
                  <a:cubicBezTo>
                    <a:pt x="484" y="224"/>
                    <a:pt x="579" y="207"/>
                    <a:pt x="678" y="191"/>
                  </a:cubicBezTo>
                  <a:cubicBezTo>
                    <a:pt x="844" y="163"/>
                    <a:pt x="1013" y="104"/>
                    <a:pt x="1177" y="81"/>
                  </a:cubicBezTo>
                  <a:cubicBezTo>
                    <a:pt x="1201" y="77"/>
                    <a:pt x="1231" y="92"/>
                    <a:pt x="1246" y="66"/>
                  </a:cubicBezTo>
                  <a:cubicBezTo>
                    <a:pt x="1369" y="83"/>
                    <a:pt x="1468" y="60"/>
                    <a:pt x="1586" y="51"/>
                  </a:cubicBezTo>
                  <a:cubicBezTo>
                    <a:pt x="1623" y="48"/>
                    <a:pt x="1662" y="25"/>
                    <a:pt x="1700" y="21"/>
                  </a:cubicBezTo>
                  <a:cubicBezTo>
                    <a:pt x="1728" y="18"/>
                    <a:pt x="1756" y="8"/>
                    <a:pt x="1781" y="6"/>
                  </a:cubicBezTo>
                  <a:cubicBezTo>
                    <a:pt x="1814" y="4"/>
                    <a:pt x="1847" y="18"/>
                    <a:pt x="1879" y="16"/>
                  </a:cubicBezTo>
                  <a:cubicBezTo>
                    <a:pt x="1928" y="14"/>
                    <a:pt x="1975" y="2"/>
                    <a:pt x="2029" y="1"/>
                  </a:cubicBezTo>
                  <a:cubicBezTo>
                    <a:pt x="2076" y="0"/>
                    <a:pt x="2120" y="19"/>
                    <a:pt x="2166" y="21"/>
                  </a:cubicBezTo>
                  <a:cubicBezTo>
                    <a:pt x="2187" y="22"/>
                    <a:pt x="2196" y="18"/>
                    <a:pt x="2220" y="21"/>
                  </a:cubicBezTo>
                  <a:cubicBezTo>
                    <a:pt x="2227" y="22"/>
                    <a:pt x="2235" y="10"/>
                    <a:pt x="2241" y="11"/>
                  </a:cubicBezTo>
                  <a:cubicBezTo>
                    <a:pt x="2251" y="12"/>
                    <a:pt x="2260" y="24"/>
                    <a:pt x="2271" y="26"/>
                  </a:cubicBezTo>
                  <a:cubicBezTo>
                    <a:pt x="2344" y="37"/>
                    <a:pt x="2425" y="25"/>
                    <a:pt x="2498" y="36"/>
                  </a:cubicBezTo>
                  <a:cubicBezTo>
                    <a:pt x="2533" y="41"/>
                    <a:pt x="2590" y="47"/>
                    <a:pt x="2630" y="51"/>
                  </a:cubicBezTo>
                  <a:cubicBezTo>
                    <a:pt x="2717" y="60"/>
                    <a:pt x="2806" y="77"/>
                    <a:pt x="2899" y="81"/>
                  </a:cubicBezTo>
                  <a:cubicBezTo>
                    <a:pt x="2911" y="81"/>
                    <a:pt x="2928" y="87"/>
                    <a:pt x="2940" y="91"/>
                  </a:cubicBezTo>
                  <a:cubicBezTo>
                    <a:pt x="2955" y="95"/>
                    <a:pt x="2967" y="112"/>
                    <a:pt x="2982" y="116"/>
                  </a:cubicBezTo>
                  <a:cubicBezTo>
                    <a:pt x="2995" y="119"/>
                    <a:pt x="3004" y="120"/>
                    <a:pt x="3018" y="126"/>
                  </a:cubicBezTo>
                  <a:cubicBezTo>
                    <a:pt x="3053" y="141"/>
                    <a:pt x="3158" y="163"/>
                    <a:pt x="3171" y="156"/>
                  </a:cubicBezTo>
                  <a:cubicBezTo>
                    <a:pt x="3172" y="155"/>
                    <a:pt x="3169" y="148"/>
                    <a:pt x="3168" y="151"/>
                  </a:cubicBezTo>
                  <a:cubicBezTo>
                    <a:pt x="3183" y="185"/>
                    <a:pt x="3252" y="149"/>
                    <a:pt x="3254" y="205"/>
                  </a:cubicBezTo>
                  <a:close/>
                  <a:moveTo>
                    <a:pt x="3195" y="395"/>
                  </a:moveTo>
                  <a:cubicBezTo>
                    <a:pt x="3208" y="389"/>
                    <a:pt x="3225" y="389"/>
                    <a:pt x="3236" y="380"/>
                  </a:cubicBezTo>
                  <a:cubicBezTo>
                    <a:pt x="3220" y="379"/>
                    <a:pt x="3202" y="371"/>
                    <a:pt x="3186" y="380"/>
                  </a:cubicBezTo>
                  <a:cubicBezTo>
                    <a:pt x="3188" y="385"/>
                    <a:pt x="3197" y="381"/>
                    <a:pt x="3195" y="395"/>
                  </a:cubicBezTo>
                  <a:close/>
                  <a:moveTo>
                    <a:pt x="3018" y="529"/>
                  </a:moveTo>
                  <a:cubicBezTo>
                    <a:pt x="3023" y="537"/>
                    <a:pt x="3041" y="535"/>
                    <a:pt x="3042" y="519"/>
                  </a:cubicBezTo>
                  <a:cubicBezTo>
                    <a:pt x="3034" y="504"/>
                    <a:pt x="3022" y="513"/>
                    <a:pt x="3018" y="529"/>
                  </a:cubicBezTo>
                  <a:close/>
                  <a:moveTo>
                    <a:pt x="2926" y="614"/>
                  </a:moveTo>
                  <a:cubicBezTo>
                    <a:pt x="2947" y="610"/>
                    <a:pt x="2980" y="625"/>
                    <a:pt x="2988" y="599"/>
                  </a:cubicBezTo>
                  <a:cubicBezTo>
                    <a:pt x="2975" y="602"/>
                    <a:pt x="2938" y="605"/>
                    <a:pt x="2926" y="614"/>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9E907E"/>
                </a:solidFill>
              </a:endParaRPr>
            </a:p>
          </p:txBody>
        </p:sp>
        <p:sp>
          <p:nvSpPr>
            <p:cNvPr id="12" name="文本框 11"/>
            <p:cNvSpPr txBox="1"/>
            <p:nvPr/>
          </p:nvSpPr>
          <p:spPr>
            <a:xfrm>
              <a:off x="6941804" y="4992480"/>
              <a:ext cx="367030" cy="424071"/>
            </a:xfrm>
            <a:prstGeom prst="rect">
              <a:avLst/>
            </a:prstGeom>
            <a:noFill/>
          </p:spPr>
          <p:txBody>
            <a:bodyPr vert="eaVert" wrap="square" rtlCol="0">
              <a:spAutoFit/>
            </a:bodyPr>
            <a:lstStyle/>
            <a:p>
              <a:r>
                <a:rPr lang="zh-CN" altLang="en-US" sz="1200">
                  <a:solidFill>
                    <a:schemeClr val="bg1"/>
                  </a:solidFill>
                  <a:latin typeface="康熙字典體" pitchFamily="2" charset="-120"/>
                  <a:ea typeface="康熙字典體" pitchFamily="2" charset="-120"/>
                </a:rPr>
                <a:t>华师</a:t>
              </a:r>
              <a:endParaRPr lang="zh-CN" altLang="en-US" sz="1200">
                <a:solidFill>
                  <a:schemeClr val="bg1"/>
                </a:solidFill>
                <a:latin typeface="康熙字典體" pitchFamily="2" charset="-120"/>
                <a:ea typeface="康熙字典體" pitchFamily="2" charset="-120"/>
              </a:endParaRPr>
            </a:p>
          </p:txBody>
        </p:sp>
      </p:grpSp>
      <p:sp>
        <p:nvSpPr>
          <p:cNvPr id="14" name="文本框 13"/>
          <p:cNvSpPr txBox="1"/>
          <p:nvPr/>
        </p:nvSpPr>
        <p:spPr>
          <a:xfrm>
            <a:off x="1191445" y="2506891"/>
            <a:ext cx="3939431" cy="922020"/>
          </a:xfrm>
          <a:prstGeom prst="rect">
            <a:avLst/>
          </a:prstGeom>
          <a:noFill/>
        </p:spPr>
        <p:txBody>
          <a:bodyPr wrap="square" rtlCol="0">
            <a:spAutoFit/>
          </a:bodyPr>
          <a:lstStyle/>
          <a:p>
            <a:pPr algn="ctr"/>
            <a:r>
              <a:rPr lang="zh-CN" altLang="en-US" sz="5400">
                <a:solidFill>
                  <a:schemeClr val="tx1">
                    <a:lumMod val="75000"/>
                    <a:lumOff val="25000"/>
                  </a:schemeClr>
                </a:solidFill>
                <a:latin typeface="+mn-ea"/>
              </a:rPr>
              <a:t>谢谢聆听</a:t>
            </a:r>
            <a:endParaRPr lang="zh-CN" altLang="en-US" sz="5400">
              <a:solidFill>
                <a:schemeClr val="tx1">
                  <a:lumMod val="75000"/>
                  <a:lumOff val="25000"/>
                </a:schemeClr>
              </a:solidFill>
              <a:latin typeface="+mn-ea"/>
            </a:endParaRPr>
          </a:p>
        </p:txBody>
      </p:sp>
      <p:pic>
        <p:nvPicPr>
          <p:cNvPr id="3" name="图片 2" descr="校徽绿"/>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22" name="文本框 21"/>
          <p:cNvSpPr txBox="1"/>
          <p:nvPr/>
        </p:nvSpPr>
        <p:spPr>
          <a:xfrm>
            <a:off x="1654175" y="3182620"/>
            <a:ext cx="3806825" cy="398780"/>
          </a:xfrm>
          <a:prstGeom prst="rect">
            <a:avLst/>
          </a:prstGeom>
          <a:noFill/>
        </p:spPr>
        <p:txBody>
          <a:bodyPr wrap="square" rtlCol="0">
            <a:spAutoFit/>
          </a:bodyPr>
          <a:lstStyle/>
          <a:p>
            <a:pPr algn="dist"/>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忠</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诚</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博</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雅</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朴</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实</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刚</a:t>
            </a:r>
            <a:r>
              <a:rPr lang="en-US" altLang="zh-CN"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a:t>
            </a:r>
            <a:r>
              <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rPr>
              <a:t>毅</a:t>
            </a:r>
            <a:endParaRPr lang="zh-CN" altLang="en-US" sz="200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p:txBody>
      </p:sp>
      <p:sp>
        <p:nvSpPr>
          <p:cNvPr id="23" name="文本框 22"/>
          <p:cNvSpPr txBox="1"/>
          <p:nvPr/>
        </p:nvSpPr>
        <p:spPr>
          <a:xfrm>
            <a:off x="2120900" y="3729990"/>
            <a:ext cx="2740025" cy="553085"/>
          </a:xfrm>
          <a:prstGeom prst="rect">
            <a:avLst/>
          </a:prstGeom>
          <a:noFill/>
        </p:spPr>
        <p:txBody>
          <a:bodyPr wrap="square" rtlCol="0">
            <a:spAutoFit/>
          </a:bodyPr>
          <a:lstStyle/>
          <a:p>
            <a:r>
              <a:rPr lang="zh-CN" altLang="en-US" sz="1500" spc="100">
                <a:solidFill>
                  <a:schemeClr val="tx1">
                    <a:lumMod val="50000"/>
                    <a:lumOff val="50000"/>
                  </a:schemeClr>
                </a:solidFill>
                <a:latin typeface="微软雅黑 Light" panose="020B0502040204020203" pitchFamily="34" charset="-122"/>
                <a:ea typeface="微软雅黑 Light" panose="020B0502040204020203" pitchFamily="34" charset="-122"/>
              </a:rPr>
              <a:t>输入文字说明输入文字说明输入文字说明</a:t>
            </a:r>
            <a:r>
              <a:rPr lang="zh-CN" altLang="en-US" sz="1500" spc="100">
                <a:solidFill>
                  <a:schemeClr val="tx1">
                    <a:lumMod val="50000"/>
                    <a:lumOff val="50000"/>
                  </a:schemeClr>
                </a:solidFill>
                <a:latin typeface="微软雅黑 Light" panose="020B0502040204020203" pitchFamily="34" charset="-122"/>
                <a:ea typeface="微软雅黑 Light" panose="020B0502040204020203" pitchFamily="34" charset="-122"/>
              </a:rPr>
              <a:t>输入文字说明</a:t>
            </a:r>
            <a:endParaRPr lang="zh-CN" altLang="en-US" sz="1500" spc="1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grpSp>
        <p:nvGrpSpPr>
          <p:cNvPr id="24" name="组合 23"/>
          <p:cNvGrpSpPr/>
          <p:nvPr/>
        </p:nvGrpSpPr>
        <p:grpSpPr>
          <a:xfrm>
            <a:off x="4861078" y="3842133"/>
            <a:ext cx="367030" cy="478692"/>
            <a:chOff x="6941804" y="4980754"/>
            <a:chExt cx="367030" cy="472922"/>
          </a:xfrm>
        </p:grpSpPr>
        <p:sp>
          <p:nvSpPr>
            <p:cNvPr id="25" name="Freeform 997"/>
            <p:cNvSpPr>
              <a:spLocks noEditPoints="1"/>
            </p:cNvSpPr>
            <p:nvPr/>
          </p:nvSpPr>
          <p:spPr bwMode="auto">
            <a:xfrm rot="5853770">
              <a:off x="6873420" y="5060956"/>
              <a:ext cx="472922" cy="312518"/>
            </a:xfrm>
            <a:custGeom>
              <a:avLst/>
              <a:gdLst>
                <a:gd name="T0" fmla="*/ 3413 w 3667"/>
                <a:gd name="T1" fmla="*/ 240 h 878"/>
                <a:gd name="T2" fmla="*/ 3667 w 3667"/>
                <a:gd name="T3" fmla="*/ 370 h 878"/>
                <a:gd name="T4" fmla="*/ 3308 w 3667"/>
                <a:gd name="T5" fmla="*/ 320 h 878"/>
                <a:gd name="T6" fmla="*/ 3335 w 3667"/>
                <a:gd name="T7" fmla="*/ 375 h 878"/>
                <a:gd name="T8" fmla="*/ 3305 w 3667"/>
                <a:gd name="T9" fmla="*/ 390 h 878"/>
                <a:gd name="T10" fmla="*/ 3278 w 3667"/>
                <a:gd name="T11" fmla="*/ 430 h 878"/>
                <a:gd name="T12" fmla="*/ 3266 w 3667"/>
                <a:gd name="T13" fmla="*/ 430 h 878"/>
                <a:gd name="T14" fmla="*/ 3245 w 3667"/>
                <a:gd name="T15" fmla="*/ 470 h 878"/>
                <a:gd name="T16" fmla="*/ 3048 w 3667"/>
                <a:gd name="T17" fmla="*/ 519 h 878"/>
                <a:gd name="T18" fmla="*/ 3057 w 3667"/>
                <a:gd name="T19" fmla="*/ 579 h 878"/>
                <a:gd name="T20" fmla="*/ 3069 w 3667"/>
                <a:gd name="T21" fmla="*/ 589 h 878"/>
                <a:gd name="T22" fmla="*/ 2905 w 3667"/>
                <a:gd name="T23" fmla="*/ 684 h 878"/>
                <a:gd name="T24" fmla="*/ 2373 w 3667"/>
                <a:gd name="T25" fmla="*/ 739 h 878"/>
                <a:gd name="T26" fmla="*/ 2328 w 3667"/>
                <a:gd name="T27" fmla="*/ 749 h 878"/>
                <a:gd name="T28" fmla="*/ 2298 w 3667"/>
                <a:gd name="T29" fmla="*/ 784 h 878"/>
                <a:gd name="T30" fmla="*/ 2286 w 3667"/>
                <a:gd name="T31" fmla="*/ 784 h 878"/>
                <a:gd name="T32" fmla="*/ 2178 w 3667"/>
                <a:gd name="T33" fmla="*/ 754 h 878"/>
                <a:gd name="T34" fmla="*/ 2083 w 3667"/>
                <a:gd name="T35" fmla="*/ 764 h 878"/>
                <a:gd name="T36" fmla="*/ 1458 w 3667"/>
                <a:gd name="T37" fmla="*/ 848 h 878"/>
                <a:gd name="T38" fmla="*/ 1455 w 3667"/>
                <a:gd name="T39" fmla="*/ 853 h 878"/>
                <a:gd name="T40" fmla="*/ 878 w 3667"/>
                <a:gd name="T41" fmla="*/ 863 h 878"/>
                <a:gd name="T42" fmla="*/ 17 w 3667"/>
                <a:gd name="T43" fmla="*/ 659 h 878"/>
                <a:gd name="T44" fmla="*/ 140 w 3667"/>
                <a:gd name="T45" fmla="*/ 330 h 878"/>
                <a:gd name="T46" fmla="*/ 268 w 3667"/>
                <a:gd name="T47" fmla="*/ 275 h 878"/>
                <a:gd name="T48" fmla="*/ 678 w 3667"/>
                <a:gd name="T49" fmla="*/ 191 h 878"/>
                <a:gd name="T50" fmla="*/ 1246 w 3667"/>
                <a:gd name="T51" fmla="*/ 66 h 878"/>
                <a:gd name="T52" fmla="*/ 1700 w 3667"/>
                <a:gd name="T53" fmla="*/ 21 h 878"/>
                <a:gd name="T54" fmla="*/ 1879 w 3667"/>
                <a:gd name="T55" fmla="*/ 16 h 878"/>
                <a:gd name="T56" fmla="*/ 2166 w 3667"/>
                <a:gd name="T57" fmla="*/ 21 h 878"/>
                <a:gd name="T58" fmla="*/ 2241 w 3667"/>
                <a:gd name="T59" fmla="*/ 11 h 878"/>
                <a:gd name="T60" fmla="*/ 2498 w 3667"/>
                <a:gd name="T61" fmla="*/ 36 h 878"/>
                <a:gd name="T62" fmla="*/ 2899 w 3667"/>
                <a:gd name="T63" fmla="*/ 81 h 878"/>
                <a:gd name="T64" fmla="*/ 2982 w 3667"/>
                <a:gd name="T65" fmla="*/ 116 h 878"/>
                <a:gd name="T66" fmla="*/ 3171 w 3667"/>
                <a:gd name="T67" fmla="*/ 156 h 878"/>
                <a:gd name="T68" fmla="*/ 3254 w 3667"/>
                <a:gd name="T69" fmla="*/ 205 h 878"/>
                <a:gd name="T70" fmla="*/ 3236 w 3667"/>
                <a:gd name="T71" fmla="*/ 380 h 878"/>
                <a:gd name="T72" fmla="*/ 3195 w 3667"/>
                <a:gd name="T73" fmla="*/ 395 h 878"/>
                <a:gd name="T74" fmla="*/ 3042 w 3667"/>
                <a:gd name="T75" fmla="*/ 519 h 878"/>
                <a:gd name="T76" fmla="*/ 2926 w 3667"/>
                <a:gd name="T77" fmla="*/ 614 h 878"/>
                <a:gd name="T78" fmla="*/ 2926 w 3667"/>
                <a:gd name="T79" fmla="*/ 61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7" h="878">
                  <a:moveTo>
                    <a:pt x="3254" y="205"/>
                  </a:moveTo>
                  <a:cubicBezTo>
                    <a:pt x="3315" y="207"/>
                    <a:pt x="3363" y="248"/>
                    <a:pt x="3413" y="240"/>
                  </a:cubicBezTo>
                  <a:cubicBezTo>
                    <a:pt x="3415" y="255"/>
                    <a:pt x="3433" y="243"/>
                    <a:pt x="3431" y="265"/>
                  </a:cubicBezTo>
                  <a:cubicBezTo>
                    <a:pt x="3526" y="293"/>
                    <a:pt x="3604" y="316"/>
                    <a:pt x="3667" y="370"/>
                  </a:cubicBezTo>
                  <a:cubicBezTo>
                    <a:pt x="3599" y="357"/>
                    <a:pt x="3518" y="325"/>
                    <a:pt x="3440" y="320"/>
                  </a:cubicBezTo>
                  <a:cubicBezTo>
                    <a:pt x="3393" y="317"/>
                    <a:pt x="3347" y="335"/>
                    <a:pt x="3308" y="320"/>
                  </a:cubicBezTo>
                  <a:cubicBezTo>
                    <a:pt x="3318" y="350"/>
                    <a:pt x="3359" y="329"/>
                    <a:pt x="3380" y="345"/>
                  </a:cubicBezTo>
                  <a:cubicBezTo>
                    <a:pt x="3378" y="360"/>
                    <a:pt x="3347" y="373"/>
                    <a:pt x="3335" y="375"/>
                  </a:cubicBezTo>
                  <a:cubicBezTo>
                    <a:pt x="3307" y="380"/>
                    <a:pt x="3263" y="362"/>
                    <a:pt x="3239" y="380"/>
                  </a:cubicBezTo>
                  <a:cubicBezTo>
                    <a:pt x="3257" y="391"/>
                    <a:pt x="3279" y="377"/>
                    <a:pt x="3305" y="390"/>
                  </a:cubicBezTo>
                  <a:cubicBezTo>
                    <a:pt x="3298" y="438"/>
                    <a:pt x="3274" y="397"/>
                    <a:pt x="3263" y="440"/>
                  </a:cubicBezTo>
                  <a:cubicBezTo>
                    <a:pt x="3265" y="449"/>
                    <a:pt x="3284" y="449"/>
                    <a:pt x="3278" y="430"/>
                  </a:cubicBezTo>
                  <a:cubicBezTo>
                    <a:pt x="3295" y="450"/>
                    <a:pt x="3263" y="457"/>
                    <a:pt x="3260" y="460"/>
                  </a:cubicBezTo>
                  <a:cubicBezTo>
                    <a:pt x="3255" y="451"/>
                    <a:pt x="3261" y="436"/>
                    <a:pt x="3266" y="430"/>
                  </a:cubicBezTo>
                  <a:cubicBezTo>
                    <a:pt x="3255" y="416"/>
                    <a:pt x="3249" y="446"/>
                    <a:pt x="3233" y="440"/>
                  </a:cubicBezTo>
                  <a:cubicBezTo>
                    <a:pt x="3249" y="450"/>
                    <a:pt x="3245" y="448"/>
                    <a:pt x="3245" y="470"/>
                  </a:cubicBezTo>
                  <a:cubicBezTo>
                    <a:pt x="3191" y="439"/>
                    <a:pt x="3133" y="488"/>
                    <a:pt x="3069" y="485"/>
                  </a:cubicBezTo>
                  <a:cubicBezTo>
                    <a:pt x="3059" y="491"/>
                    <a:pt x="3057" y="511"/>
                    <a:pt x="3048" y="519"/>
                  </a:cubicBezTo>
                  <a:cubicBezTo>
                    <a:pt x="3045" y="536"/>
                    <a:pt x="3057" y="527"/>
                    <a:pt x="3063" y="529"/>
                  </a:cubicBezTo>
                  <a:cubicBezTo>
                    <a:pt x="3053" y="544"/>
                    <a:pt x="3056" y="551"/>
                    <a:pt x="3057" y="579"/>
                  </a:cubicBezTo>
                  <a:cubicBezTo>
                    <a:pt x="3047" y="582"/>
                    <a:pt x="3029" y="572"/>
                    <a:pt x="3027" y="589"/>
                  </a:cubicBezTo>
                  <a:cubicBezTo>
                    <a:pt x="3036" y="614"/>
                    <a:pt x="3053" y="583"/>
                    <a:pt x="3069" y="589"/>
                  </a:cubicBezTo>
                  <a:cubicBezTo>
                    <a:pt x="3045" y="625"/>
                    <a:pt x="2987" y="614"/>
                    <a:pt x="2955" y="659"/>
                  </a:cubicBezTo>
                  <a:cubicBezTo>
                    <a:pt x="2931" y="658"/>
                    <a:pt x="2897" y="661"/>
                    <a:pt x="2905" y="684"/>
                  </a:cubicBezTo>
                  <a:cubicBezTo>
                    <a:pt x="2832" y="677"/>
                    <a:pt x="2758" y="680"/>
                    <a:pt x="2683" y="694"/>
                  </a:cubicBezTo>
                  <a:cubicBezTo>
                    <a:pt x="2575" y="714"/>
                    <a:pt x="2467" y="727"/>
                    <a:pt x="2373" y="739"/>
                  </a:cubicBezTo>
                  <a:cubicBezTo>
                    <a:pt x="2378" y="746"/>
                    <a:pt x="2387" y="748"/>
                    <a:pt x="2396" y="749"/>
                  </a:cubicBezTo>
                  <a:cubicBezTo>
                    <a:pt x="2376" y="776"/>
                    <a:pt x="2359" y="739"/>
                    <a:pt x="2328" y="749"/>
                  </a:cubicBezTo>
                  <a:cubicBezTo>
                    <a:pt x="2321" y="753"/>
                    <a:pt x="2327" y="777"/>
                    <a:pt x="2319" y="779"/>
                  </a:cubicBezTo>
                  <a:cubicBezTo>
                    <a:pt x="2315" y="785"/>
                    <a:pt x="2306" y="783"/>
                    <a:pt x="2298" y="784"/>
                  </a:cubicBezTo>
                  <a:cubicBezTo>
                    <a:pt x="2283" y="787"/>
                    <a:pt x="2302" y="765"/>
                    <a:pt x="2292" y="764"/>
                  </a:cubicBezTo>
                  <a:cubicBezTo>
                    <a:pt x="2281" y="764"/>
                    <a:pt x="2284" y="771"/>
                    <a:pt x="2286" y="784"/>
                  </a:cubicBezTo>
                  <a:cubicBezTo>
                    <a:pt x="2279" y="780"/>
                    <a:pt x="2262" y="794"/>
                    <a:pt x="2244" y="789"/>
                  </a:cubicBezTo>
                  <a:cubicBezTo>
                    <a:pt x="2250" y="714"/>
                    <a:pt x="2185" y="801"/>
                    <a:pt x="2178" y="754"/>
                  </a:cubicBezTo>
                  <a:cubicBezTo>
                    <a:pt x="2145" y="775"/>
                    <a:pt x="2133" y="799"/>
                    <a:pt x="2086" y="793"/>
                  </a:cubicBezTo>
                  <a:cubicBezTo>
                    <a:pt x="2082" y="786"/>
                    <a:pt x="2076" y="774"/>
                    <a:pt x="2083" y="764"/>
                  </a:cubicBezTo>
                  <a:cubicBezTo>
                    <a:pt x="2000" y="770"/>
                    <a:pt x="1925" y="777"/>
                    <a:pt x="1858" y="818"/>
                  </a:cubicBezTo>
                  <a:cubicBezTo>
                    <a:pt x="1734" y="807"/>
                    <a:pt x="1580" y="861"/>
                    <a:pt x="1458" y="848"/>
                  </a:cubicBezTo>
                  <a:cubicBezTo>
                    <a:pt x="1455" y="862"/>
                    <a:pt x="1462" y="861"/>
                    <a:pt x="1461" y="873"/>
                  </a:cubicBezTo>
                  <a:cubicBezTo>
                    <a:pt x="1457" y="870"/>
                    <a:pt x="1455" y="863"/>
                    <a:pt x="1455" y="853"/>
                  </a:cubicBezTo>
                  <a:cubicBezTo>
                    <a:pt x="1268" y="878"/>
                    <a:pt x="1084" y="837"/>
                    <a:pt x="896" y="858"/>
                  </a:cubicBezTo>
                  <a:cubicBezTo>
                    <a:pt x="891" y="859"/>
                    <a:pt x="883" y="863"/>
                    <a:pt x="878" y="863"/>
                  </a:cubicBezTo>
                  <a:cubicBezTo>
                    <a:pt x="613" y="858"/>
                    <a:pt x="325" y="878"/>
                    <a:pt x="122" y="734"/>
                  </a:cubicBezTo>
                  <a:cubicBezTo>
                    <a:pt x="69" y="738"/>
                    <a:pt x="35" y="713"/>
                    <a:pt x="17" y="659"/>
                  </a:cubicBezTo>
                  <a:cubicBezTo>
                    <a:pt x="0" y="588"/>
                    <a:pt x="16" y="504"/>
                    <a:pt x="35" y="440"/>
                  </a:cubicBezTo>
                  <a:cubicBezTo>
                    <a:pt x="67" y="396"/>
                    <a:pt x="98" y="352"/>
                    <a:pt x="140" y="330"/>
                  </a:cubicBezTo>
                  <a:cubicBezTo>
                    <a:pt x="163" y="318"/>
                    <a:pt x="189" y="321"/>
                    <a:pt x="214" y="310"/>
                  </a:cubicBezTo>
                  <a:cubicBezTo>
                    <a:pt x="233" y="302"/>
                    <a:pt x="250" y="282"/>
                    <a:pt x="268" y="275"/>
                  </a:cubicBezTo>
                  <a:cubicBezTo>
                    <a:pt x="309" y="260"/>
                    <a:pt x="348" y="255"/>
                    <a:pt x="391" y="245"/>
                  </a:cubicBezTo>
                  <a:cubicBezTo>
                    <a:pt x="484" y="224"/>
                    <a:pt x="579" y="207"/>
                    <a:pt x="678" y="191"/>
                  </a:cubicBezTo>
                  <a:cubicBezTo>
                    <a:pt x="844" y="163"/>
                    <a:pt x="1013" y="104"/>
                    <a:pt x="1177" y="81"/>
                  </a:cubicBezTo>
                  <a:cubicBezTo>
                    <a:pt x="1201" y="77"/>
                    <a:pt x="1231" y="92"/>
                    <a:pt x="1246" y="66"/>
                  </a:cubicBezTo>
                  <a:cubicBezTo>
                    <a:pt x="1369" y="83"/>
                    <a:pt x="1468" y="60"/>
                    <a:pt x="1586" y="51"/>
                  </a:cubicBezTo>
                  <a:cubicBezTo>
                    <a:pt x="1623" y="48"/>
                    <a:pt x="1662" y="25"/>
                    <a:pt x="1700" y="21"/>
                  </a:cubicBezTo>
                  <a:cubicBezTo>
                    <a:pt x="1728" y="18"/>
                    <a:pt x="1756" y="8"/>
                    <a:pt x="1781" y="6"/>
                  </a:cubicBezTo>
                  <a:cubicBezTo>
                    <a:pt x="1814" y="4"/>
                    <a:pt x="1847" y="18"/>
                    <a:pt x="1879" y="16"/>
                  </a:cubicBezTo>
                  <a:cubicBezTo>
                    <a:pt x="1928" y="14"/>
                    <a:pt x="1975" y="2"/>
                    <a:pt x="2029" y="1"/>
                  </a:cubicBezTo>
                  <a:cubicBezTo>
                    <a:pt x="2076" y="0"/>
                    <a:pt x="2120" y="19"/>
                    <a:pt x="2166" y="21"/>
                  </a:cubicBezTo>
                  <a:cubicBezTo>
                    <a:pt x="2187" y="22"/>
                    <a:pt x="2196" y="18"/>
                    <a:pt x="2220" y="21"/>
                  </a:cubicBezTo>
                  <a:cubicBezTo>
                    <a:pt x="2227" y="22"/>
                    <a:pt x="2235" y="10"/>
                    <a:pt x="2241" y="11"/>
                  </a:cubicBezTo>
                  <a:cubicBezTo>
                    <a:pt x="2251" y="12"/>
                    <a:pt x="2260" y="24"/>
                    <a:pt x="2271" y="26"/>
                  </a:cubicBezTo>
                  <a:cubicBezTo>
                    <a:pt x="2344" y="37"/>
                    <a:pt x="2425" y="25"/>
                    <a:pt x="2498" y="36"/>
                  </a:cubicBezTo>
                  <a:cubicBezTo>
                    <a:pt x="2533" y="41"/>
                    <a:pt x="2590" y="47"/>
                    <a:pt x="2630" y="51"/>
                  </a:cubicBezTo>
                  <a:cubicBezTo>
                    <a:pt x="2717" y="60"/>
                    <a:pt x="2806" y="77"/>
                    <a:pt x="2899" y="81"/>
                  </a:cubicBezTo>
                  <a:cubicBezTo>
                    <a:pt x="2911" y="81"/>
                    <a:pt x="2928" y="87"/>
                    <a:pt x="2940" y="91"/>
                  </a:cubicBezTo>
                  <a:cubicBezTo>
                    <a:pt x="2955" y="95"/>
                    <a:pt x="2967" y="112"/>
                    <a:pt x="2982" y="116"/>
                  </a:cubicBezTo>
                  <a:cubicBezTo>
                    <a:pt x="2995" y="119"/>
                    <a:pt x="3004" y="120"/>
                    <a:pt x="3018" y="126"/>
                  </a:cubicBezTo>
                  <a:cubicBezTo>
                    <a:pt x="3053" y="141"/>
                    <a:pt x="3158" y="163"/>
                    <a:pt x="3171" y="156"/>
                  </a:cubicBezTo>
                  <a:cubicBezTo>
                    <a:pt x="3172" y="155"/>
                    <a:pt x="3169" y="148"/>
                    <a:pt x="3168" y="151"/>
                  </a:cubicBezTo>
                  <a:cubicBezTo>
                    <a:pt x="3183" y="185"/>
                    <a:pt x="3252" y="149"/>
                    <a:pt x="3254" y="205"/>
                  </a:cubicBezTo>
                  <a:close/>
                  <a:moveTo>
                    <a:pt x="3195" y="395"/>
                  </a:moveTo>
                  <a:cubicBezTo>
                    <a:pt x="3208" y="389"/>
                    <a:pt x="3225" y="389"/>
                    <a:pt x="3236" y="380"/>
                  </a:cubicBezTo>
                  <a:cubicBezTo>
                    <a:pt x="3220" y="379"/>
                    <a:pt x="3202" y="371"/>
                    <a:pt x="3186" y="380"/>
                  </a:cubicBezTo>
                  <a:cubicBezTo>
                    <a:pt x="3188" y="385"/>
                    <a:pt x="3197" y="381"/>
                    <a:pt x="3195" y="395"/>
                  </a:cubicBezTo>
                  <a:close/>
                  <a:moveTo>
                    <a:pt x="3018" y="529"/>
                  </a:moveTo>
                  <a:cubicBezTo>
                    <a:pt x="3023" y="537"/>
                    <a:pt x="3041" y="535"/>
                    <a:pt x="3042" y="519"/>
                  </a:cubicBezTo>
                  <a:cubicBezTo>
                    <a:pt x="3034" y="504"/>
                    <a:pt x="3022" y="513"/>
                    <a:pt x="3018" y="529"/>
                  </a:cubicBezTo>
                  <a:close/>
                  <a:moveTo>
                    <a:pt x="2926" y="614"/>
                  </a:moveTo>
                  <a:cubicBezTo>
                    <a:pt x="2947" y="610"/>
                    <a:pt x="2980" y="625"/>
                    <a:pt x="2988" y="599"/>
                  </a:cubicBezTo>
                  <a:cubicBezTo>
                    <a:pt x="2975" y="602"/>
                    <a:pt x="2938" y="605"/>
                    <a:pt x="2926" y="614"/>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9E907E"/>
                </a:solidFill>
              </a:endParaRPr>
            </a:p>
          </p:txBody>
        </p:sp>
        <p:sp>
          <p:nvSpPr>
            <p:cNvPr id="26" name="文本框 25"/>
            <p:cNvSpPr txBox="1"/>
            <p:nvPr/>
          </p:nvSpPr>
          <p:spPr>
            <a:xfrm>
              <a:off x="6941804" y="4992480"/>
              <a:ext cx="367030" cy="424071"/>
            </a:xfrm>
            <a:prstGeom prst="rect">
              <a:avLst/>
            </a:prstGeom>
            <a:noFill/>
          </p:spPr>
          <p:txBody>
            <a:bodyPr vert="eaVert" wrap="square" rtlCol="0">
              <a:spAutoFit/>
            </a:bodyPr>
            <a:lstStyle/>
            <a:p>
              <a:r>
                <a:rPr lang="zh-CN" altLang="en-US" sz="1200">
                  <a:solidFill>
                    <a:schemeClr val="bg1"/>
                  </a:solidFill>
                  <a:latin typeface="康熙字典體" pitchFamily="2" charset="-120"/>
                  <a:ea typeface="康熙字典體" pitchFamily="2" charset="-120"/>
                </a:rPr>
                <a:t>华师</a:t>
              </a:r>
              <a:endParaRPr lang="zh-CN" altLang="en-US" sz="1200">
                <a:solidFill>
                  <a:schemeClr val="bg1"/>
                </a:solidFill>
                <a:latin typeface="康熙字典體" pitchFamily="2" charset="-120"/>
                <a:ea typeface="康熙字典體" pitchFamily="2" charset="-120"/>
              </a:endParaRPr>
            </a:p>
          </p:txBody>
        </p:sp>
      </p:grpSp>
      <p:sp>
        <p:nvSpPr>
          <p:cNvPr id="27" name="文本框 26"/>
          <p:cNvSpPr txBox="1"/>
          <p:nvPr/>
        </p:nvSpPr>
        <p:spPr>
          <a:xfrm>
            <a:off x="1521645" y="2131016"/>
            <a:ext cx="3939431" cy="1014730"/>
          </a:xfrm>
          <a:prstGeom prst="rect">
            <a:avLst/>
          </a:prstGeom>
          <a:noFill/>
        </p:spPr>
        <p:txBody>
          <a:bodyPr wrap="square" rtlCol="0">
            <a:spAutoFit/>
          </a:bodyPr>
          <a:lstStyle/>
          <a:p>
            <a:pPr algn="dist"/>
            <a:r>
              <a:rPr lang="zh-CN" altLang="en-US" sz="6000">
                <a:solidFill>
                  <a:schemeClr val="tx1">
                    <a:lumMod val="75000"/>
                    <a:lumOff val="25000"/>
                  </a:schemeClr>
                </a:solidFill>
                <a:latin typeface="+mn-ea"/>
              </a:rPr>
              <a:t>目录</a:t>
            </a:r>
            <a:r>
              <a:rPr lang="en-US" altLang="zh-CN">
                <a:solidFill>
                  <a:schemeClr val="tx1">
                    <a:lumMod val="75000"/>
                    <a:lumOff val="25000"/>
                  </a:schemeClr>
                </a:solidFill>
                <a:latin typeface="+mn-ea"/>
              </a:rPr>
              <a:t>/CONTENTS</a:t>
            </a:r>
            <a:endParaRPr lang="en-US" altLang="zh-CN">
              <a:solidFill>
                <a:schemeClr val="tx1">
                  <a:lumMod val="75000"/>
                  <a:lumOff val="25000"/>
                </a:schemeClr>
              </a:solidFill>
              <a:latin typeface="+mn-ea"/>
              <a:ea typeface="康熙字典體" pitchFamily="2" charset="-120"/>
            </a:endParaRPr>
          </a:p>
        </p:txBody>
      </p:sp>
      <p:grpSp>
        <p:nvGrpSpPr>
          <p:cNvPr id="36" name="组合 35"/>
          <p:cNvGrpSpPr/>
          <p:nvPr/>
        </p:nvGrpSpPr>
        <p:grpSpPr>
          <a:xfrm>
            <a:off x="6986818" y="1352380"/>
            <a:ext cx="3483408" cy="919114"/>
            <a:chOff x="4640263" y="3190193"/>
            <a:chExt cx="3483408" cy="919114"/>
          </a:xfrm>
        </p:grpSpPr>
        <p:sp>
          <p:nvSpPr>
            <p:cNvPr id="37" name="文本框 36"/>
            <p:cNvSpPr txBox="1"/>
            <p:nvPr/>
          </p:nvSpPr>
          <p:spPr>
            <a:xfrm>
              <a:off x="4690550" y="3293886"/>
              <a:ext cx="1116641" cy="583565"/>
            </a:xfrm>
            <a:prstGeom prst="rect">
              <a:avLst/>
            </a:prstGeom>
            <a:noFill/>
          </p:spPr>
          <p:txBody>
            <a:bodyPr wrap="square" rtlCol="0">
              <a:spAutoFit/>
            </a:bodyPr>
            <a:lstStyle/>
            <a:p>
              <a:r>
                <a:rPr lang="zh-CN" altLang="en-US" sz="3200" b="1">
                  <a:latin typeface="宋体" panose="02010600030101010101" pitchFamily="2" charset="-122"/>
                  <a:ea typeface="宋体" panose="02010600030101010101" pitchFamily="2" charset="-122"/>
                </a:rPr>
                <a:t>壹</a:t>
              </a:r>
              <a:endParaRPr lang="zh-CN" altLang="en-US" sz="3200" b="1" dirty="0">
                <a:latin typeface="宋体" panose="02010600030101010101" pitchFamily="2" charset="-122"/>
                <a:ea typeface="宋体" panose="02010600030101010101" pitchFamily="2" charset="-122"/>
              </a:endParaRPr>
            </a:p>
          </p:txBody>
        </p:sp>
        <p:sp>
          <p:nvSpPr>
            <p:cNvPr id="38" name="图文框 37"/>
            <p:cNvSpPr/>
            <p:nvPr/>
          </p:nvSpPr>
          <p:spPr>
            <a:xfrm>
              <a:off x="4640263" y="3243261"/>
              <a:ext cx="731838" cy="646331"/>
            </a:xfrm>
            <a:prstGeom prst="frame">
              <a:avLst>
                <a:gd name="adj1" fmla="val 219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方正清刻本悦宋简体" panose="02000000000000000000" pitchFamily="2" charset="-122"/>
                <a:ea typeface="方正清刻本悦宋简体" panose="02000000000000000000" pitchFamily="2" charset="-122"/>
              </a:endParaRPr>
            </a:p>
          </p:txBody>
        </p:sp>
        <p:sp>
          <p:nvSpPr>
            <p:cNvPr id="39" name="文本框 38"/>
            <p:cNvSpPr txBox="1"/>
            <p:nvPr/>
          </p:nvSpPr>
          <p:spPr>
            <a:xfrm>
              <a:off x="5807191" y="3190193"/>
              <a:ext cx="1198880" cy="39878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输入标题</a:t>
              </a:r>
              <a:endParaRPr lang="zh-CN" altLang="en-US" sz="2000" dirty="0">
                <a:latin typeface="宋体" panose="02010600030101010101" pitchFamily="2" charset="-122"/>
                <a:ea typeface="宋体" panose="02010600030101010101" pitchFamily="2" charset="-122"/>
              </a:endParaRPr>
            </a:p>
          </p:txBody>
        </p:sp>
        <p:sp>
          <p:nvSpPr>
            <p:cNvPr id="40" name="文本框 39"/>
            <p:cNvSpPr txBox="1"/>
            <p:nvPr/>
          </p:nvSpPr>
          <p:spPr>
            <a:xfrm>
              <a:off x="5807191" y="3556222"/>
              <a:ext cx="2316480" cy="553085"/>
            </a:xfrm>
            <a:prstGeom prst="rect">
              <a:avLst/>
            </a:prstGeom>
            <a:noFill/>
          </p:spPr>
          <p:txBody>
            <a:bodyPr wrap="none" rtlCol="0">
              <a:spAutoFit/>
            </a:bodyPr>
            <a:lstStyle/>
            <a:p>
              <a:pPr algn="l">
                <a:buClrTx/>
                <a:buSzTx/>
                <a:buFontTx/>
              </a:pPr>
              <a:r>
                <a:rPr lang="zh-CN" altLang="en-US" sz="1400" dirty="0">
                  <a:latin typeface="宋体" panose="02010600030101010101" pitchFamily="2" charset="-122"/>
                  <a:ea typeface="宋体" panose="02010600030101010101" pitchFamily="2" charset="-122"/>
                </a:rPr>
                <a:t>输入文字说明输入文字说明</a:t>
              </a:r>
              <a:endParaRPr lang="zh-CN" altLang="en-US" sz="1400" dirty="0">
                <a:latin typeface="宋体" panose="02010600030101010101" pitchFamily="2" charset="-122"/>
                <a:ea typeface="宋体" panose="02010600030101010101" pitchFamily="2" charset="-122"/>
              </a:endParaRPr>
            </a:p>
            <a:p>
              <a:endParaRPr lang="zh-CN" altLang="en-US" sz="1600" dirty="0">
                <a:latin typeface="方正清刻本悦宋简体" panose="02000000000000000000" pitchFamily="2" charset="-122"/>
                <a:ea typeface="方正清刻本悦宋简体" panose="02000000000000000000" pitchFamily="2" charset="-122"/>
              </a:endParaRPr>
            </a:p>
          </p:txBody>
        </p:sp>
      </p:grpSp>
      <p:grpSp>
        <p:nvGrpSpPr>
          <p:cNvPr id="41" name="组合 40"/>
          <p:cNvGrpSpPr/>
          <p:nvPr/>
        </p:nvGrpSpPr>
        <p:grpSpPr>
          <a:xfrm>
            <a:off x="6986818" y="3581517"/>
            <a:ext cx="3483408" cy="919114"/>
            <a:chOff x="4640263" y="3188108"/>
            <a:chExt cx="3483408" cy="919114"/>
          </a:xfrm>
        </p:grpSpPr>
        <p:sp>
          <p:nvSpPr>
            <p:cNvPr id="42" name="文本框 41"/>
            <p:cNvSpPr txBox="1"/>
            <p:nvPr/>
          </p:nvSpPr>
          <p:spPr>
            <a:xfrm>
              <a:off x="4690550" y="3271627"/>
              <a:ext cx="1116641" cy="583565"/>
            </a:xfrm>
            <a:prstGeom prst="rect">
              <a:avLst/>
            </a:prstGeom>
            <a:noFill/>
          </p:spPr>
          <p:txBody>
            <a:bodyPr wrap="square" rtlCol="0">
              <a:spAutoFit/>
            </a:bodyPr>
            <a:lstStyle/>
            <a:p>
              <a:r>
                <a:rPr lang="zh-CN" altLang="en-US" sz="3200" b="1">
                  <a:latin typeface="宋体" panose="02010600030101010101" pitchFamily="2" charset="-122"/>
                  <a:ea typeface="宋体" panose="02010600030101010101" pitchFamily="2" charset="-122"/>
                </a:rPr>
                <a:t>叁</a:t>
              </a:r>
              <a:endParaRPr lang="zh-CN" altLang="en-US" sz="3200" dirty="0">
                <a:latin typeface="方正清刻本悦宋简体" panose="02000000000000000000" pitchFamily="2" charset="-122"/>
                <a:ea typeface="方正清刻本悦宋简体" panose="02000000000000000000" pitchFamily="2" charset="-122"/>
              </a:endParaRPr>
            </a:p>
          </p:txBody>
        </p:sp>
        <p:sp>
          <p:nvSpPr>
            <p:cNvPr id="43" name="图文框 42"/>
            <p:cNvSpPr/>
            <p:nvPr/>
          </p:nvSpPr>
          <p:spPr>
            <a:xfrm>
              <a:off x="4640263" y="3243261"/>
              <a:ext cx="731838" cy="646331"/>
            </a:xfrm>
            <a:prstGeom prst="frame">
              <a:avLst>
                <a:gd name="adj1" fmla="val 219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5807191" y="3188108"/>
              <a:ext cx="1198880" cy="398780"/>
            </a:xfrm>
            <a:prstGeom prst="rect">
              <a:avLst/>
            </a:prstGeom>
            <a:noFill/>
          </p:spPr>
          <p:txBody>
            <a:bodyPr wrap="none" rtlCol="0">
              <a:spAutoFit/>
            </a:bodyPr>
            <a:lstStyle/>
            <a:p>
              <a:pPr algn="l">
                <a:buClrTx/>
                <a:buSzTx/>
                <a:buFontTx/>
              </a:pPr>
              <a:r>
                <a:rPr lang="zh-CN" altLang="en-US" sz="2000" dirty="0">
                  <a:latin typeface="宋体" panose="02010600030101010101" pitchFamily="2" charset="-122"/>
                  <a:ea typeface="宋体" panose="02010600030101010101" pitchFamily="2" charset="-122"/>
                </a:rPr>
                <a:t>输入标题</a:t>
              </a:r>
              <a:endParaRPr lang="zh-CN" altLang="en-US" sz="2000" dirty="0">
                <a:latin typeface="宋体" panose="02010600030101010101" pitchFamily="2" charset="-122"/>
                <a:ea typeface="宋体" panose="02010600030101010101" pitchFamily="2" charset="-122"/>
              </a:endParaRPr>
            </a:p>
          </p:txBody>
        </p:sp>
        <p:sp>
          <p:nvSpPr>
            <p:cNvPr id="45" name="文本框 44"/>
            <p:cNvSpPr txBox="1"/>
            <p:nvPr/>
          </p:nvSpPr>
          <p:spPr>
            <a:xfrm>
              <a:off x="5807191" y="3554137"/>
              <a:ext cx="2316480" cy="553085"/>
            </a:xfrm>
            <a:prstGeom prst="rect">
              <a:avLst/>
            </a:prstGeom>
            <a:noFill/>
          </p:spPr>
          <p:txBody>
            <a:bodyPr wrap="none" rtlCol="0">
              <a:spAutoFit/>
            </a:bodyPr>
            <a:lstStyle/>
            <a:p>
              <a:pPr algn="l">
                <a:buClrTx/>
                <a:buSzTx/>
                <a:buFontTx/>
              </a:pPr>
              <a:r>
                <a:rPr lang="zh-CN" altLang="en-US" sz="1400" dirty="0">
                  <a:latin typeface="宋体" panose="02010600030101010101" pitchFamily="2" charset="-122"/>
                  <a:ea typeface="宋体" panose="02010600030101010101" pitchFamily="2" charset="-122"/>
                </a:rPr>
                <a:t>输入文字说明输入文字说明</a:t>
              </a:r>
              <a:endParaRPr lang="zh-CN" altLang="en-US" sz="1400" dirty="0">
                <a:latin typeface="宋体" panose="02010600030101010101" pitchFamily="2" charset="-122"/>
                <a:ea typeface="宋体" panose="02010600030101010101" pitchFamily="2" charset="-122"/>
              </a:endParaRPr>
            </a:p>
            <a:p>
              <a:endParaRPr lang="zh-CN" altLang="en-US" sz="1600" dirty="0">
                <a:latin typeface="方正清刻本悦宋简体" panose="02000000000000000000" pitchFamily="2" charset="-122"/>
                <a:ea typeface="方正清刻本悦宋简体" panose="02000000000000000000" pitchFamily="2" charset="-122"/>
              </a:endParaRPr>
            </a:p>
          </p:txBody>
        </p:sp>
      </p:grpSp>
      <p:grpSp>
        <p:nvGrpSpPr>
          <p:cNvPr id="46" name="组合 45"/>
          <p:cNvGrpSpPr/>
          <p:nvPr/>
        </p:nvGrpSpPr>
        <p:grpSpPr>
          <a:xfrm>
            <a:off x="6986818" y="2507393"/>
            <a:ext cx="3483408" cy="919114"/>
            <a:chOff x="4640263" y="3213105"/>
            <a:chExt cx="3483408" cy="919114"/>
          </a:xfrm>
        </p:grpSpPr>
        <p:sp>
          <p:nvSpPr>
            <p:cNvPr id="47" name="文本框 46"/>
            <p:cNvSpPr txBox="1"/>
            <p:nvPr/>
          </p:nvSpPr>
          <p:spPr>
            <a:xfrm>
              <a:off x="4690550" y="3267616"/>
              <a:ext cx="1116641" cy="583565"/>
            </a:xfrm>
            <a:prstGeom prst="rect">
              <a:avLst/>
            </a:prstGeom>
            <a:noFill/>
          </p:spPr>
          <p:txBody>
            <a:bodyPr wrap="square" rtlCol="0">
              <a:spAutoFit/>
            </a:bodyPr>
            <a:lstStyle/>
            <a:p>
              <a:r>
                <a:rPr lang="zh-CN" altLang="en-US" sz="3200" b="1">
                  <a:latin typeface="宋体" panose="02010600030101010101" pitchFamily="2" charset="-122"/>
                  <a:ea typeface="宋体" panose="02010600030101010101" pitchFamily="2" charset="-122"/>
                </a:rPr>
                <a:t>贰</a:t>
              </a:r>
              <a:endParaRPr lang="zh-CN" altLang="en-US" sz="3200" dirty="0">
                <a:latin typeface="方正清刻本悦宋简体" panose="02000000000000000000" pitchFamily="2" charset="-122"/>
                <a:ea typeface="方正清刻本悦宋简体" panose="02000000000000000000" pitchFamily="2" charset="-122"/>
              </a:endParaRPr>
            </a:p>
          </p:txBody>
        </p:sp>
        <p:sp>
          <p:nvSpPr>
            <p:cNvPr id="48" name="图文框 47"/>
            <p:cNvSpPr/>
            <p:nvPr/>
          </p:nvSpPr>
          <p:spPr>
            <a:xfrm>
              <a:off x="4640263" y="3243261"/>
              <a:ext cx="731838" cy="646331"/>
            </a:xfrm>
            <a:prstGeom prst="frame">
              <a:avLst>
                <a:gd name="adj1" fmla="val 219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方正清刻本悦宋简体" panose="02000000000000000000" pitchFamily="2" charset="-122"/>
                <a:ea typeface="方正清刻本悦宋简体" panose="02000000000000000000" pitchFamily="2" charset="-122"/>
              </a:endParaRPr>
            </a:p>
          </p:txBody>
        </p:sp>
        <p:sp>
          <p:nvSpPr>
            <p:cNvPr id="49" name="文本框 48"/>
            <p:cNvSpPr txBox="1"/>
            <p:nvPr/>
          </p:nvSpPr>
          <p:spPr>
            <a:xfrm>
              <a:off x="5807191" y="3213105"/>
              <a:ext cx="1198880" cy="398780"/>
            </a:xfrm>
            <a:prstGeom prst="rect">
              <a:avLst/>
            </a:prstGeom>
            <a:noFill/>
          </p:spPr>
          <p:txBody>
            <a:bodyPr wrap="none" rtlCol="0">
              <a:spAutoFit/>
            </a:bodyPr>
            <a:lstStyle/>
            <a:p>
              <a:pPr algn="l">
                <a:buClrTx/>
                <a:buSzTx/>
                <a:buFontTx/>
              </a:pPr>
              <a:r>
                <a:rPr lang="zh-CN" altLang="en-US" sz="2000" dirty="0">
                  <a:latin typeface="宋体" panose="02010600030101010101" pitchFamily="2" charset="-122"/>
                  <a:ea typeface="宋体" panose="02010600030101010101" pitchFamily="2" charset="-122"/>
                </a:rPr>
                <a:t>输入标题</a:t>
              </a:r>
              <a:endParaRPr lang="zh-CN" altLang="en-US" sz="2000" dirty="0">
                <a:latin typeface="宋体" panose="02010600030101010101" pitchFamily="2" charset="-122"/>
                <a:ea typeface="宋体" panose="02010600030101010101" pitchFamily="2" charset="-122"/>
              </a:endParaRPr>
            </a:p>
          </p:txBody>
        </p:sp>
        <p:sp>
          <p:nvSpPr>
            <p:cNvPr id="50" name="文本框 49"/>
            <p:cNvSpPr txBox="1"/>
            <p:nvPr/>
          </p:nvSpPr>
          <p:spPr>
            <a:xfrm>
              <a:off x="5807191" y="3579134"/>
              <a:ext cx="2316480" cy="553085"/>
            </a:xfrm>
            <a:prstGeom prst="rect">
              <a:avLst/>
            </a:prstGeom>
            <a:noFill/>
          </p:spPr>
          <p:txBody>
            <a:bodyPr wrap="none" rtlCol="0">
              <a:spAutoFit/>
            </a:bodyPr>
            <a:lstStyle/>
            <a:p>
              <a:pPr algn="l">
                <a:buClrTx/>
                <a:buSzTx/>
                <a:buFontTx/>
              </a:pPr>
              <a:r>
                <a:rPr lang="zh-CN" altLang="en-US" sz="1400" dirty="0">
                  <a:latin typeface="宋体" panose="02010600030101010101" pitchFamily="2" charset="-122"/>
                  <a:ea typeface="宋体" panose="02010600030101010101" pitchFamily="2" charset="-122"/>
                </a:rPr>
                <a:t>输入文字说明输入文字说明</a:t>
              </a:r>
              <a:endParaRPr lang="zh-CN" altLang="en-US" sz="1400" dirty="0">
                <a:latin typeface="宋体" panose="02010600030101010101" pitchFamily="2" charset="-122"/>
                <a:ea typeface="宋体" panose="02010600030101010101" pitchFamily="2" charset="-122"/>
              </a:endParaRPr>
            </a:p>
            <a:p>
              <a:endParaRPr lang="zh-CN" altLang="en-US" sz="1600" dirty="0">
                <a:latin typeface="方正清刻本悦宋简体" panose="02000000000000000000" pitchFamily="2" charset="-122"/>
                <a:ea typeface="方正清刻本悦宋简体" panose="02000000000000000000" pitchFamily="2" charset="-122"/>
              </a:endParaRPr>
            </a:p>
          </p:txBody>
        </p:sp>
      </p:grpSp>
      <p:grpSp>
        <p:nvGrpSpPr>
          <p:cNvPr id="51" name="组合 50"/>
          <p:cNvGrpSpPr/>
          <p:nvPr/>
        </p:nvGrpSpPr>
        <p:grpSpPr>
          <a:xfrm>
            <a:off x="6986818" y="4783608"/>
            <a:ext cx="3483408" cy="972714"/>
            <a:chOff x="4640263" y="3243261"/>
            <a:chExt cx="3483408" cy="972714"/>
          </a:xfrm>
        </p:grpSpPr>
        <p:sp>
          <p:nvSpPr>
            <p:cNvPr id="52" name="文本框 51"/>
            <p:cNvSpPr txBox="1"/>
            <p:nvPr/>
          </p:nvSpPr>
          <p:spPr>
            <a:xfrm>
              <a:off x="4690550" y="3296861"/>
              <a:ext cx="1116641" cy="583565"/>
            </a:xfrm>
            <a:prstGeom prst="rect">
              <a:avLst/>
            </a:prstGeom>
            <a:noFill/>
          </p:spPr>
          <p:txBody>
            <a:bodyPr wrap="square" rtlCol="0">
              <a:spAutoFit/>
            </a:bodyPr>
            <a:lstStyle/>
            <a:p>
              <a:r>
                <a:rPr lang="zh-CN" altLang="en-US" sz="3200" b="1">
                  <a:latin typeface="宋体" panose="02010600030101010101" pitchFamily="2" charset="-122"/>
                  <a:ea typeface="宋体" panose="02010600030101010101" pitchFamily="2" charset="-122"/>
                </a:rPr>
                <a:t>肆</a:t>
              </a:r>
              <a:endParaRPr lang="zh-CN" altLang="en-US" sz="3200" dirty="0">
                <a:latin typeface="方正清刻本悦宋简体" panose="02000000000000000000" pitchFamily="2" charset="-122"/>
                <a:ea typeface="方正清刻本悦宋简体" panose="02000000000000000000" pitchFamily="2" charset="-122"/>
              </a:endParaRPr>
            </a:p>
          </p:txBody>
        </p:sp>
        <p:sp>
          <p:nvSpPr>
            <p:cNvPr id="53" name="图文框 52"/>
            <p:cNvSpPr/>
            <p:nvPr/>
          </p:nvSpPr>
          <p:spPr>
            <a:xfrm>
              <a:off x="4640263" y="3243261"/>
              <a:ext cx="731838" cy="646331"/>
            </a:xfrm>
            <a:prstGeom prst="frame">
              <a:avLst>
                <a:gd name="adj1" fmla="val 219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方正清刻本悦宋简体" panose="02000000000000000000" pitchFamily="2" charset="-122"/>
                <a:ea typeface="方正清刻本悦宋简体" panose="02000000000000000000" pitchFamily="2" charset="-122"/>
              </a:endParaRPr>
            </a:p>
          </p:txBody>
        </p:sp>
        <p:sp>
          <p:nvSpPr>
            <p:cNvPr id="54" name="文本框 53"/>
            <p:cNvSpPr txBox="1"/>
            <p:nvPr/>
          </p:nvSpPr>
          <p:spPr>
            <a:xfrm>
              <a:off x="5807191" y="3296861"/>
              <a:ext cx="1198880" cy="398780"/>
            </a:xfrm>
            <a:prstGeom prst="rect">
              <a:avLst/>
            </a:prstGeom>
            <a:noFill/>
          </p:spPr>
          <p:txBody>
            <a:bodyPr wrap="none" rtlCol="0">
              <a:spAutoFit/>
            </a:bodyPr>
            <a:lstStyle/>
            <a:p>
              <a:pPr algn="l">
                <a:buClrTx/>
                <a:buSzTx/>
                <a:buFontTx/>
              </a:pPr>
              <a:r>
                <a:rPr lang="zh-CN" altLang="en-US" sz="2000" dirty="0">
                  <a:latin typeface="宋体" panose="02010600030101010101" pitchFamily="2" charset="-122"/>
                  <a:ea typeface="宋体" panose="02010600030101010101" pitchFamily="2" charset="-122"/>
                </a:rPr>
                <a:t>输入标题</a:t>
              </a:r>
              <a:endParaRPr lang="zh-CN" altLang="en-US" sz="2000" dirty="0">
                <a:latin typeface="宋体" panose="02010600030101010101" pitchFamily="2" charset="-122"/>
                <a:ea typeface="宋体" panose="02010600030101010101" pitchFamily="2" charset="-122"/>
              </a:endParaRPr>
            </a:p>
          </p:txBody>
        </p:sp>
        <p:sp>
          <p:nvSpPr>
            <p:cNvPr id="55" name="文本框 54"/>
            <p:cNvSpPr txBox="1"/>
            <p:nvPr/>
          </p:nvSpPr>
          <p:spPr>
            <a:xfrm>
              <a:off x="5807191" y="3662890"/>
              <a:ext cx="2316480" cy="553085"/>
            </a:xfrm>
            <a:prstGeom prst="rect">
              <a:avLst/>
            </a:prstGeom>
            <a:noFill/>
          </p:spPr>
          <p:txBody>
            <a:bodyPr wrap="none" rtlCol="0">
              <a:spAutoFit/>
            </a:bodyPr>
            <a:lstStyle/>
            <a:p>
              <a:r>
                <a:rPr lang="zh-CN" altLang="en-US" sz="1400" dirty="0">
                  <a:latin typeface="宋体" panose="02010600030101010101" pitchFamily="2" charset="-122"/>
                  <a:ea typeface="宋体" panose="02010600030101010101" pitchFamily="2" charset="-122"/>
                </a:rPr>
                <a:t>输入文字说明输入文字说明</a:t>
              </a:r>
              <a:endParaRPr lang="zh-CN" altLang="en-US" sz="1400" dirty="0">
                <a:latin typeface="宋体" panose="02010600030101010101" pitchFamily="2" charset="-122"/>
                <a:ea typeface="宋体" panose="02010600030101010101" pitchFamily="2" charset="-122"/>
              </a:endParaRPr>
            </a:p>
            <a:p>
              <a:endParaRPr lang="zh-CN" altLang="en-US" sz="1600" dirty="0">
                <a:latin typeface="宋体" panose="02010600030101010101" pitchFamily="2" charset="-122"/>
                <a:ea typeface="宋体" panose="02010600030101010101" pitchFamily="2" charset="-122"/>
              </a:endParaRPr>
            </a:p>
          </p:txBody>
        </p:sp>
      </p:gr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768600" y="1612900"/>
            <a:ext cx="6478270" cy="4100195"/>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qrcode_for_gh_cb514a0f955c_430"/>
            <p:cNvPicPr>
              <a:picLocks noChangeAspect="1"/>
            </p:cNvPicPr>
            <p:nvPr/>
          </p:nvPicPr>
          <p:blipFill>
            <a:blip r:embed="rId1"/>
            <a:stretch>
              <a:fillRect/>
            </a:stretch>
          </p:blipFill>
          <p:spPr>
            <a:xfrm>
              <a:off x="6747" y="2412"/>
              <a:ext cx="5502" cy="5502"/>
            </a:xfrm>
            <a:prstGeom prst="rect">
              <a:avLst/>
            </a:prstGeom>
          </p:spPr>
        </p:pic>
      </p:grpSp>
      <p:sp>
        <p:nvSpPr>
          <p:cNvPr id="6" name="文本框 5"/>
          <p:cNvSpPr txBox="1"/>
          <p:nvPr/>
        </p:nvSpPr>
        <p:spPr>
          <a:xfrm>
            <a:off x="154940" y="6089650"/>
            <a:ext cx="11855450" cy="645160"/>
          </a:xfrm>
          <a:prstGeom prst="rect">
            <a:avLst/>
          </a:prstGeom>
          <a:noFill/>
        </p:spPr>
        <p:txBody>
          <a:bodyPr wrap="square" rtlCol="0">
            <a:spAutoFit/>
          </a:bodyPr>
          <a:p>
            <a:pPr algn="just"/>
            <a:r>
              <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endPar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endParaRPr>
          </a:p>
        </p:txBody>
      </p:sp>
      <p:cxnSp>
        <p:nvCxnSpPr>
          <p:cNvPr id="7" name="直接连接符 6"/>
          <p:cNvCxnSpPr/>
          <p:nvPr/>
        </p:nvCxnSpPr>
        <p:spPr>
          <a:xfrm>
            <a:off x="29210" y="5956935"/>
            <a:ext cx="12183745" cy="9525"/>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016875" y="2950210"/>
            <a:ext cx="4344670" cy="2571115"/>
            <a:chOff x="12625" y="4646"/>
            <a:chExt cx="6842" cy="4049"/>
          </a:xfrm>
        </p:grpSpPr>
        <p:pic>
          <p:nvPicPr>
            <p:cNvPr id="9" name="图片 8" descr="12"/>
            <p:cNvPicPr>
              <a:picLocks noChangeAspect="1"/>
            </p:cNvPicPr>
            <p:nvPr/>
          </p:nvPicPr>
          <p:blipFill>
            <a:blip r:embed="rId2"/>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80"/>
              </a:xfrm>
              <a:prstGeom prst="rect">
                <a:avLst/>
              </a:prstGeom>
              <a:noFill/>
            </p:spPr>
            <p:txBody>
              <a:bodyPr wrap="square" rtlCol="0">
                <a:spAutoFit/>
              </a:bodyPr>
              <a:p>
                <a:r>
                  <a:rPr lang="zh-CN" altLang="en-US"/>
                  <a:t>扫码了解更多噢</a:t>
                </a:r>
                <a:r>
                  <a:rPr lang="en-US" altLang="zh-CN"/>
                  <a:t>~</a:t>
                </a:r>
                <a:endParaRPr lang="en-US" altLang="zh-CN"/>
              </a:p>
            </p:txBody>
          </p:sp>
        </p:grpSp>
      </p:grpSp>
      <p:pic>
        <p:nvPicPr>
          <p:cNvPr id="19" name="图片 18" descr="图片2"/>
          <p:cNvPicPr>
            <a:picLocks noChangeAspect="1"/>
          </p:cNvPicPr>
          <p:nvPr/>
        </p:nvPicPr>
        <p:blipFill>
          <a:blip r:embed="rId5"/>
          <a:stretch>
            <a:fillRect/>
          </a:stretch>
        </p:blipFill>
        <p:spPr>
          <a:xfrm>
            <a:off x="2661285" y="758825"/>
            <a:ext cx="7912735" cy="585470"/>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a:off x="5083522" y="1789893"/>
            <a:ext cx="2024955" cy="2001650"/>
            <a:chOff x="5025571" y="1800800"/>
            <a:chExt cx="2140858" cy="2159642"/>
          </a:xfrm>
        </p:grpSpPr>
        <p:grpSp>
          <p:nvGrpSpPr>
            <p:cNvPr id="5" name="组合 4"/>
            <p:cNvGrpSpPr/>
            <p:nvPr/>
          </p:nvGrpSpPr>
          <p:grpSpPr>
            <a:xfrm>
              <a:off x="5025571" y="1800800"/>
              <a:ext cx="2140858" cy="2159642"/>
              <a:chOff x="5025570" y="1940946"/>
              <a:chExt cx="2140858" cy="2159642"/>
            </a:xfrm>
          </p:grpSpPr>
          <p:sp>
            <p:nvSpPr>
              <p:cNvPr id="7" name="矩形 6"/>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1"/>
                <a:endCxn id="7"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0"/>
                <a:endCxn id="7"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383971" y="1867551"/>
              <a:ext cx="1445531" cy="2008090"/>
            </a:xfrm>
            <a:prstGeom prst="rect">
              <a:avLst/>
            </a:prstGeom>
            <a:noFill/>
          </p:spPr>
          <p:txBody>
            <a:bodyPr wrap="square" rtlCol="0">
              <a:spAutoFit/>
            </a:bodyPr>
            <a:lstStyle/>
            <a:p>
              <a:pPr algn="ctr"/>
              <a:r>
                <a:rPr lang="zh-CN" altLang="en-US" sz="11500" dirty="0">
                  <a:solidFill>
                    <a:schemeClr val="bg2">
                      <a:lumMod val="25000"/>
                    </a:schemeClr>
                  </a:solidFill>
                  <a:latin typeface="即墨体" panose="02010600010101010101" charset="-122"/>
                  <a:ea typeface="即墨体" panose="02010600010101010101" charset="-122"/>
                </a:rPr>
                <a:t>壹</a:t>
              </a:r>
              <a:endParaRPr lang="zh-CN" altLang="en-US" sz="11500" dirty="0">
                <a:solidFill>
                  <a:schemeClr val="bg2">
                    <a:lumMod val="25000"/>
                  </a:schemeClr>
                </a:solidFill>
                <a:latin typeface="即墨体" panose="02010600010101010101" charset="-122"/>
                <a:ea typeface="即墨体" panose="02010600010101010101" charset="-122"/>
              </a:endParaRPr>
            </a:p>
          </p:txBody>
        </p:sp>
      </p:grpSp>
      <p:sp>
        <p:nvSpPr>
          <p:cNvPr id="13" name="文本框 12"/>
          <p:cNvSpPr txBox="1"/>
          <p:nvPr/>
        </p:nvSpPr>
        <p:spPr>
          <a:xfrm>
            <a:off x="1504157" y="4287178"/>
            <a:ext cx="9183683" cy="1337945"/>
          </a:xfrm>
          <a:prstGeom prst="rect">
            <a:avLst/>
          </a:prstGeom>
          <a:noFill/>
        </p:spPr>
        <p:txBody>
          <a:bodyPr wrap="square" rtlCol="0">
            <a:spAutoFit/>
          </a:bodyPr>
          <a:lstStyle/>
          <a:p>
            <a:pPr algn="ctr">
              <a:lnSpc>
                <a:spcPct val="150000"/>
              </a:lnSpc>
            </a:pPr>
            <a:r>
              <a:rPr lang="zh-CN" altLang="en-US">
                <a:solidFill>
                  <a:schemeClr val="bg2">
                    <a:lumMod val="50000"/>
                  </a:schemeClr>
                </a:solidFill>
                <a:latin typeface="宋体" panose="02010600030101010101" pitchFamily="2" charset="-122"/>
                <a:ea typeface="宋体" panose="02010600030101010101" pitchFamily="2" charset="-122"/>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solidFill>
                <a:schemeClr val="bg2">
                  <a:lumMod val="50000"/>
                </a:schemeClr>
              </a:solidFill>
              <a:latin typeface="宋体" panose="02010600030101010101" pitchFamily="2" charset="-122"/>
              <a:ea typeface="宋体" panose="02010600030101010101" pitchFamily="2" charset="-122"/>
            </a:endParaRPr>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4" name="Freeform 997"/>
          <p:cNvSpPr>
            <a:spLocks noEditPoints="1"/>
          </p:cNvSpPr>
          <p:nvPr/>
        </p:nvSpPr>
        <p:spPr bwMode="auto">
          <a:xfrm rot="9790223">
            <a:off x="4605020" y="713105"/>
            <a:ext cx="11487785" cy="9283700"/>
          </a:xfrm>
          <a:custGeom>
            <a:avLst/>
            <a:gdLst>
              <a:gd name="T0" fmla="*/ 3413 w 3667"/>
              <a:gd name="T1" fmla="*/ 240 h 878"/>
              <a:gd name="T2" fmla="*/ 3667 w 3667"/>
              <a:gd name="T3" fmla="*/ 370 h 878"/>
              <a:gd name="T4" fmla="*/ 3308 w 3667"/>
              <a:gd name="T5" fmla="*/ 320 h 878"/>
              <a:gd name="T6" fmla="*/ 3335 w 3667"/>
              <a:gd name="T7" fmla="*/ 375 h 878"/>
              <a:gd name="T8" fmla="*/ 3305 w 3667"/>
              <a:gd name="T9" fmla="*/ 390 h 878"/>
              <a:gd name="T10" fmla="*/ 3278 w 3667"/>
              <a:gd name="T11" fmla="*/ 430 h 878"/>
              <a:gd name="T12" fmla="*/ 3266 w 3667"/>
              <a:gd name="T13" fmla="*/ 430 h 878"/>
              <a:gd name="T14" fmla="*/ 3245 w 3667"/>
              <a:gd name="T15" fmla="*/ 470 h 878"/>
              <a:gd name="T16" fmla="*/ 3048 w 3667"/>
              <a:gd name="T17" fmla="*/ 519 h 878"/>
              <a:gd name="T18" fmla="*/ 3057 w 3667"/>
              <a:gd name="T19" fmla="*/ 579 h 878"/>
              <a:gd name="T20" fmla="*/ 3069 w 3667"/>
              <a:gd name="T21" fmla="*/ 589 h 878"/>
              <a:gd name="T22" fmla="*/ 2905 w 3667"/>
              <a:gd name="T23" fmla="*/ 684 h 878"/>
              <a:gd name="T24" fmla="*/ 2373 w 3667"/>
              <a:gd name="T25" fmla="*/ 739 h 878"/>
              <a:gd name="T26" fmla="*/ 2328 w 3667"/>
              <a:gd name="T27" fmla="*/ 749 h 878"/>
              <a:gd name="T28" fmla="*/ 2298 w 3667"/>
              <a:gd name="T29" fmla="*/ 784 h 878"/>
              <a:gd name="T30" fmla="*/ 2286 w 3667"/>
              <a:gd name="T31" fmla="*/ 784 h 878"/>
              <a:gd name="T32" fmla="*/ 2178 w 3667"/>
              <a:gd name="T33" fmla="*/ 754 h 878"/>
              <a:gd name="T34" fmla="*/ 2083 w 3667"/>
              <a:gd name="T35" fmla="*/ 764 h 878"/>
              <a:gd name="T36" fmla="*/ 1458 w 3667"/>
              <a:gd name="T37" fmla="*/ 848 h 878"/>
              <a:gd name="T38" fmla="*/ 1455 w 3667"/>
              <a:gd name="T39" fmla="*/ 853 h 878"/>
              <a:gd name="T40" fmla="*/ 878 w 3667"/>
              <a:gd name="T41" fmla="*/ 863 h 878"/>
              <a:gd name="T42" fmla="*/ 17 w 3667"/>
              <a:gd name="T43" fmla="*/ 659 h 878"/>
              <a:gd name="T44" fmla="*/ 140 w 3667"/>
              <a:gd name="T45" fmla="*/ 330 h 878"/>
              <a:gd name="T46" fmla="*/ 268 w 3667"/>
              <a:gd name="T47" fmla="*/ 275 h 878"/>
              <a:gd name="T48" fmla="*/ 678 w 3667"/>
              <a:gd name="T49" fmla="*/ 191 h 878"/>
              <a:gd name="T50" fmla="*/ 1246 w 3667"/>
              <a:gd name="T51" fmla="*/ 66 h 878"/>
              <a:gd name="T52" fmla="*/ 1700 w 3667"/>
              <a:gd name="T53" fmla="*/ 21 h 878"/>
              <a:gd name="T54" fmla="*/ 1879 w 3667"/>
              <a:gd name="T55" fmla="*/ 16 h 878"/>
              <a:gd name="T56" fmla="*/ 2166 w 3667"/>
              <a:gd name="T57" fmla="*/ 21 h 878"/>
              <a:gd name="T58" fmla="*/ 2241 w 3667"/>
              <a:gd name="T59" fmla="*/ 11 h 878"/>
              <a:gd name="T60" fmla="*/ 2498 w 3667"/>
              <a:gd name="T61" fmla="*/ 36 h 878"/>
              <a:gd name="T62" fmla="*/ 2899 w 3667"/>
              <a:gd name="T63" fmla="*/ 81 h 878"/>
              <a:gd name="T64" fmla="*/ 2982 w 3667"/>
              <a:gd name="T65" fmla="*/ 116 h 878"/>
              <a:gd name="T66" fmla="*/ 3171 w 3667"/>
              <a:gd name="T67" fmla="*/ 156 h 878"/>
              <a:gd name="T68" fmla="*/ 3254 w 3667"/>
              <a:gd name="T69" fmla="*/ 205 h 878"/>
              <a:gd name="T70" fmla="*/ 3236 w 3667"/>
              <a:gd name="T71" fmla="*/ 380 h 878"/>
              <a:gd name="T72" fmla="*/ 3195 w 3667"/>
              <a:gd name="T73" fmla="*/ 395 h 878"/>
              <a:gd name="T74" fmla="*/ 3042 w 3667"/>
              <a:gd name="T75" fmla="*/ 519 h 878"/>
              <a:gd name="T76" fmla="*/ 2926 w 3667"/>
              <a:gd name="T77" fmla="*/ 614 h 878"/>
              <a:gd name="T78" fmla="*/ 2926 w 3667"/>
              <a:gd name="T79" fmla="*/ 61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67" h="878">
                <a:moveTo>
                  <a:pt x="3254" y="205"/>
                </a:moveTo>
                <a:cubicBezTo>
                  <a:pt x="3315" y="207"/>
                  <a:pt x="3363" y="248"/>
                  <a:pt x="3413" y="240"/>
                </a:cubicBezTo>
                <a:cubicBezTo>
                  <a:pt x="3415" y="255"/>
                  <a:pt x="3433" y="243"/>
                  <a:pt x="3431" y="265"/>
                </a:cubicBezTo>
                <a:cubicBezTo>
                  <a:pt x="3526" y="293"/>
                  <a:pt x="3604" y="316"/>
                  <a:pt x="3667" y="370"/>
                </a:cubicBezTo>
                <a:cubicBezTo>
                  <a:pt x="3599" y="357"/>
                  <a:pt x="3518" y="325"/>
                  <a:pt x="3440" y="320"/>
                </a:cubicBezTo>
                <a:cubicBezTo>
                  <a:pt x="3393" y="317"/>
                  <a:pt x="3347" y="335"/>
                  <a:pt x="3308" y="320"/>
                </a:cubicBezTo>
                <a:cubicBezTo>
                  <a:pt x="3318" y="350"/>
                  <a:pt x="3359" y="329"/>
                  <a:pt x="3380" y="345"/>
                </a:cubicBezTo>
                <a:cubicBezTo>
                  <a:pt x="3378" y="360"/>
                  <a:pt x="3347" y="373"/>
                  <a:pt x="3335" y="375"/>
                </a:cubicBezTo>
                <a:cubicBezTo>
                  <a:pt x="3307" y="380"/>
                  <a:pt x="3263" y="362"/>
                  <a:pt x="3239" y="380"/>
                </a:cubicBezTo>
                <a:cubicBezTo>
                  <a:pt x="3257" y="391"/>
                  <a:pt x="3279" y="377"/>
                  <a:pt x="3305" y="390"/>
                </a:cubicBezTo>
                <a:cubicBezTo>
                  <a:pt x="3298" y="438"/>
                  <a:pt x="3274" y="397"/>
                  <a:pt x="3263" y="440"/>
                </a:cubicBezTo>
                <a:cubicBezTo>
                  <a:pt x="3265" y="449"/>
                  <a:pt x="3284" y="449"/>
                  <a:pt x="3278" y="430"/>
                </a:cubicBezTo>
                <a:cubicBezTo>
                  <a:pt x="3295" y="450"/>
                  <a:pt x="3263" y="457"/>
                  <a:pt x="3260" y="460"/>
                </a:cubicBezTo>
                <a:cubicBezTo>
                  <a:pt x="3255" y="451"/>
                  <a:pt x="3261" y="436"/>
                  <a:pt x="3266" y="430"/>
                </a:cubicBezTo>
                <a:cubicBezTo>
                  <a:pt x="3255" y="416"/>
                  <a:pt x="3249" y="446"/>
                  <a:pt x="3233" y="440"/>
                </a:cubicBezTo>
                <a:cubicBezTo>
                  <a:pt x="3249" y="450"/>
                  <a:pt x="3245" y="448"/>
                  <a:pt x="3245" y="470"/>
                </a:cubicBezTo>
                <a:cubicBezTo>
                  <a:pt x="3191" y="439"/>
                  <a:pt x="3133" y="488"/>
                  <a:pt x="3069" y="485"/>
                </a:cubicBezTo>
                <a:cubicBezTo>
                  <a:pt x="3059" y="491"/>
                  <a:pt x="3057" y="511"/>
                  <a:pt x="3048" y="519"/>
                </a:cubicBezTo>
                <a:cubicBezTo>
                  <a:pt x="3045" y="536"/>
                  <a:pt x="3057" y="527"/>
                  <a:pt x="3063" y="529"/>
                </a:cubicBezTo>
                <a:cubicBezTo>
                  <a:pt x="3053" y="544"/>
                  <a:pt x="3056" y="551"/>
                  <a:pt x="3057" y="579"/>
                </a:cubicBezTo>
                <a:cubicBezTo>
                  <a:pt x="3047" y="582"/>
                  <a:pt x="3029" y="572"/>
                  <a:pt x="3027" y="589"/>
                </a:cubicBezTo>
                <a:cubicBezTo>
                  <a:pt x="3036" y="614"/>
                  <a:pt x="3053" y="583"/>
                  <a:pt x="3069" y="589"/>
                </a:cubicBezTo>
                <a:cubicBezTo>
                  <a:pt x="3045" y="625"/>
                  <a:pt x="2987" y="614"/>
                  <a:pt x="2955" y="659"/>
                </a:cubicBezTo>
                <a:cubicBezTo>
                  <a:pt x="2931" y="658"/>
                  <a:pt x="2897" y="661"/>
                  <a:pt x="2905" y="684"/>
                </a:cubicBezTo>
                <a:cubicBezTo>
                  <a:pt x="2832" y="677"/>
                  <a:pt x="2758" y="680"/>
                  <a:pt x="2683" y="694"/>
                </a:cubicBezTo>
                <a:cubicBezTo>
                  <a:pt x="2575" y="714"/>
                  <a:pt x="2467" y="727"/>
                  <a:pt x="2373" y="739"/>
                </a:cubicBezTo>
                <a:cubicBezTo>
                  <a:pt x="2378" y="746"/>
                  <a:pt x="2387" y="748"/>
                  <a:pt x="2396" y="749"/>
                </a:cubicBezTo>
                <a:cubicBezTo>
                  <a:pt x="2376" y="776"/>
                  <a:pt x="2359" y="739"/>
                  <a:pt x="2328" y="749"/>
                </a:cubicBezTo>
                <a:cubicBezTo>
                  <a:pt x="2321" y="753"/>
                  <a:pt x="2327" y="777"/>
                  <a:pt x="2319" y="779"/>
                </a:cubicBezTo>
                <a:cubicBezTo>
                  <a:pt x="2315" y="785"/>
                  <a:pt x="2306" y="783"/>
                  <a:pt x="2298" y="784"/>
                </a:cubicBezTo>
                <a:cubicBezTo>
                  <a:pt x="2283" y="787"/>
                  <a:pt x="2302" y="765"/>
                  <a:pt x="2292" y="764"/>
                </a:cubicBezTo>
                <a:cubicBezTo>
                  <a:pt x="2281" y="764"/>
                  <a:pt x="2284" y="771"/>
                  <a:pt x="2286" y="784"/>
                </a:cubicBezTo>
                <a:cubicBezTo>
                  <a:pt x="2279" y="780"/>
                  <a:pt x="2262" y="794"/>
                  <a:pt x="2244" y="789"/>
                </a:cubicBezTo>
                <a:cubicBezTo>
                  <a:pt x="2250" y="714"/>
                  <a:pt x="2185" y="801"/>
                  <a:pt x="2178" y="754"/>
                </a:cubicBezTo>
                <a:cubicBezTo>
                  <a:pt x="2145" y="775"/>
                  <a:pt x="2133" y="799"/>
                  <a:pt x="2086" y="793"/>
                </a:cubicBezTo>
                <a:cubicBezTo>
                  <a:pt x="2082" y="786"/>
                  <a:pt x="2076" y="774"/>
                  <a:pt x="2083" y="764"/>
                </a:cubicBezTo>
                <a:cubicBezTo>
                  <a:pt x="2000" y="770"/>
                  <a:pt x="1925" y="777"/>
                  <a:pt x="1858" y="818"/>
                </a:cubicBezTo>
                <a:cubicBezTo>
                  <a:pt x="1734" y="807"/>
                  <a:pt x="1580" y="861"/>
                  <a:pt x="1458" y="848"/>
                </a:cubicBezTo>
                <a:cubicBezTo>
                  <a:pt x="1455" y="862"/>
                  <a:pt x="1462" y="861"/>
                  <a:pt x="1461" y="873"/>
                </a:cubicBezTo>
                <a:cubicBezTo>
                  <a:pt x="1457" y="870"/>
                  <a:pt x="1455" y="863"/>
                  <a:pt x="1455" y="853"/>
                </a:cubicBezTo>
                <a:cubicBezTo>
                  <a:pt x="1268" y="878"/>
                  <a:pt x="1084" y="837"/>
                  <a:pt x="896" y="858"/>
                </a:cubicBezTo>
                <a:cubicBezTo>
                  <a:pt x="891" y="859"/>
                  <a:pt x="883" y="863"/>
                  <a:pt x="878" y="863"/>
                </a:cubicBezTo>
                <a:cubicBezTo>
                  <a:pt x="613" y="858"/>
                  <a:pt x="325" y="878"/>
                  <a:pt x="122" y="734"/>
                </a:cubicBezTo>
                <a:cubicBezTo>
                  <a:pt x="69" y="738"/>
                  <a:pt x="35" y="713"/>
                  <a:pt x="17" y="659"/>
                </a:cubicBezTo>
                <a:cubicBezTo>
                  <a:pt x="0" y="588"/>
                  <a:pt x="16" y="504"/>
                  <a:pt x="35" y="440"/>
                </a:cubicBezTo>
                <a:cubicBezTo>
                  <a:pt x="67" y="396"/>
                  <a:pt x="98" y="352"/>
                  <a:pt x="140" y="330"/>
                </a:cubicBezTo>
                <a:cubicBezTo>
                  <a:pt x="163" y="318"/>
                  <a:pt x="189" y="321"/>
                  <a:pt x="214" y="310"/>
                </a:cubicBezTo>
                <a:cubicBezTo>
                  <a:pt x="233" y="302"/>
                  <a:pt x="250" y="282"/>
                  <a:pt x="268" y="275"/>
                </a:cubicBezTo>
                <a:cubicBezTo>
                  <a:pt x="309" y="260"/>
                  <a:pt x="348" y="255"/>
                  <a:pt x="391" y="245"/>
                </a:cubicBezTo>
                <a:cubicBezTo>
                  <a:pt x="484" y="224"/>
                  <a:pt x="579" y="207"/>
                  <a:pt x="678" y="191"/>
                </a:cubicBezTo>
                <a:cubicBezTo>
                  <a:pt x="844" y="163"/>
                  <a:pt x="1013" y="104"/>
                  <a:pt x="1177" y="81"/>
                </a:cubicBezTo>
                <a:cubicBezTo>
                  <a:pt x="1201" y="77"/>
                  <a:pt x="1231" y="92"/>
                  <a:pt x="1246" y="66"/>
                </a:cubicBezTo>
                <a:cubicBezTo>
                  <a:pt x="1369" y="83"/>
                  <a:pt x="1468" y="60"/>
                  <a:pt x="1586" y="51"/>
                </a:cubicBezTo>
                <a:cubicBezTo>
                  <a:pt x="1623" y="48"/>
                  <a:pt x="1662" y="25"/>
                  <a:pt x="1700" y="21"/>
                </a:cubicBezTo>
                <a:cubicBezTo>
                  <a:pt x="1728" y="18"/>
                  <a:pt x="1756" y="8"/>
                  <a:pt x="1781" y="6"/>
                </a:cubicBezTo>
                <a:cubicBezTo>
                  <a:pt x="1814" y="4"/>
                  <a:pt x="1847" y="18"/>
                  <a:pt x="1879" y="16"/>
                </a:cubicBezTo>
                <a:cubicBezTo>
                  <a:pt x="1928" y="14"/>
                  <a:pt x="1975" y="2"/>
                  <a:pt x="2029" y="1"/>
                </a:cubicBezTo>
                <a:cubicBezTo>
                  <a:pt x="2076" y="0"/>
                  <a:pt x="2120" y="19"/>
                  <a:pt x="2166" y="21"/>
                </a:cubicBezTo>
                <a:cubicBezTo>
                  <a:pt x="2187" y="22"/>
                  <a:pt x="2196" y="18"/>
                  <a:pt x="2220" y="21"/>
                </a:cubicBezTo>
                <a:cubicBezTo>
                  <a:pt x="2227" y="22"/>
                  <a:pt x="2235" y="10"/>
                  <a:pt x="2241" y="11"/>
                </a:cubicBezTo>
                <a:cubicBezTo>
                  <a:pt x="2251" y="12"/>
                  <a:pt x="2260" y="24"/>
                  <a:pt x="2271" y="26"/>
                </a:cubicBezTo>
                <a:cubicBezTo>
                  <a:pt x="2344" y="37"/>
                  <a:pt x="2425" y="25"/>
                  <a:pt x="2498" y="36"/>
                </a:cubicBezTo>
                <a:cubicBezTo>
                  <a:pt x="2533" y="41"/>
                  <a:pt x="2590" y="47"/>
                  <a:pt x="2630" y="51"/>
                </a:cubicBezTo>
                <a:cubicBezTo>
                  <a:pt x="2717" y="60"/>
                  <a:pt x="2806" y="77"/>
                  <a:pt x="2899" y="81"/>
                </a:cubicBezTo>
                <a:cubicBezTo>
                  <a:pt x="2911" y="81"/>
                  <a:pt x="2928" y="87"/>
                  <a:pt x="2940" y="91"/>
                </a:cubicBezTo>
                <a:cubicBezTo>
                  <a:pt x="2955" y="95"/>
                  <a:pt x="2967" y="112"/>
                  <a:pt x="2982" y="116"/>
                </a:cubicBezTo>
                <a:cubicBezTo>
                  <a:pt x="2995" y="119"/>
                  <a:pt x="3004" y="120"/>
                  <a:pt x="3018" y="126"/>
                </a:cubicBezTo>
                <a:cubicBezTo>
                  <a:pt x="3053" y="141"/>
                  <a:pt x="3158" y="163"/>
                  <a:pt x="3171" y="156"/>
                </a:cubicBezTo>
                <a:cubicBezTo>
                  <a:pt x="3172" y="155"/>
                  <a:pt x="3169" y="148"/>
                  <a:pt x="3168" y="151"/>
                </a:cubicBezTo>
                <a:cubicBezTo>
                  <a:pt x="3183" y="185"/>
                  <a:pt x="3252" y="149"/>
                  <a:pt x="3254" y="205"/>
                </a:cubicBezTo>
                <a:close/>
                <a:moveTo>
                  <a:pt x="3195" y="395"/>
                </a:moveTo>
                <a:cubicBezTo>
                  <a:pt x="3208" y="389"/>
                  <a:pt x="3225" y="389"/>
                  <a:pt x="3236" y="380"/>
                </a:cubicBezTo>
                <a:cubicBezTo>
                  <a:pt x="3220" y="379"/>
                  <a:pt x="3202" y="371"/>
                  <a:pt x="3186" y="380"/>
                </a:cubicBezTo>
                <a:cubicBezTo>
                  <a:pt x="3188" y="385"/>
                  <a:pt x="3197" y="381"/>
                  <a:pt x="3195" y="395"/>
                </a:cubicBezTo>
                <a:close/>
                <a:moveTo>
                  <a:pt x="3018" y="529"/>
                </a:moveTo>
                <a:cubicBezTo>
                  <a:pt x="3023" y="537"/>
                  <a:pt x="3041" y="535"/>
                  <a:pt x="3042" y="519"/>
                </a:cubicBezTo>
                <a:cubicBezTo>
                  <a:pt x="3034" y="504"/>
                  <a:pt x="3022" y="513"/>
                  <a:pt x="3018" y="529"/>
                </a:cubicBezTo>
                <a:close/>
                <a:moveTo>
                  <a:pt x="2926" y="614"/>
                </a:moveTo>
                <a:cubicBezTo>
                  <a:pt x="2947" y="610"/>
                  <a:pt x="2980" y="625"/>
                  <a:pt x="2988" y="599"/>
                </a:cubicBezTo>
                <a:cubicBezTo>
                  <a:pt x="2975" y="602"/>
                  <a:pt x="2938" y="605"/>
                  <a:pt x="2926" y="614"/>
                </a:cubicBezTo>
                <a:close/>
              </a:path>
            </a:pathLst>
          </a:custGeom>
          <a:blipFill dpi="0" rotWithShape="0">
            <a:blip r:embed="rId3" cstate="email"/>
            <a:srcRect/>
            <a:stretch>
              <a:fillRect l="8000" t="-53000" r="11000" b="24000"/>
            </a:stretch>
          </a:blipFill>
          <a:ln>
            <a:noFill/>
          </a:ln>
        </p:spPr>
        <p:txBody>
          <a:bodyPr vert="horz" wrap="square" lIns="91440" tIns="45720" rIns="91440" bIns="45720" numCol="1" anchor="t" anchorCtr="0" compatLnSpc="1"/>
          <a:lstStyle/>
          <a:p>
            <a:endParaRPr lang="zh-CN" altLang="en-US"/>
          </a:p>
        </p:txBody>
      </p:sp>
      <p:sp>
        <p:nvSpPr>
          <p:cNvPr id="17" name="文本框 16"/>
          <p:cNvSpPr txBox="1"/>
          <p:nvPr/>
        </p:nvSpPr>
        <p:spPr>
          <a:xfrm>
            <a:off x="1041400" y="1724660"/>
            <a:ext cx="5054600" cy="3201670"/>
          </a:xfrm>
          <a:prstGeom prst="rect">
            <a:avLst/>
          </a:prstGeom>
          <a:noFill/>
        </p:spPr>
        <p:txBody>
          <a:bodyPr wrap="square" rtlCol="0">
            <a:no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18" name="文本框 17"/>
          <p:cNvSpPr txBox="1"/>
          <p:nvPr/>
        </p:nvSpPr>
        <p:spPr>
          <a:xfrm>
            <a:off x="1036276" y="1113172"/>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20" name="图片 19"/>
          <p:cNvPicPr>
            <a:picLocks noChangeAspect="1"/>
          </p:cNvPicPr>
          <p:nvPr/>
        </p:nvPicPr>
        <p:blipFill>
          <a:blip r:embed="rId4" cstate="screen"/>
          <a:stretch>
            <a:fillRect/>
          </a:stretch>
        </p:blipFill>
        <p:spPr>
          <a:xfrm rot="10800000" flipV="1">
            <a:off x="1137876" y="5343605"/>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12" name="任意多边形 11"/>
          <p:cNvSpPr/>
          <p:nvPr/>
        </p:nvSpPr>
        <p:spPr bwMode="auto">
          <a:xfrm rot="5646215">
            <a:off x="4845050" y="-2795905"/>
            <a:ext cx="3874770" cy="7997825"/>
          </a:xfrm>
          <a:custGeom>
            <a:avLst/>
            <a:gdLst>
              <a:gd name="connsiteX0" fmla="*/ 453199 w 3434134"/>
              <a:gd name="connsiteY0" fmla="*/ 9369508 h 10159403"/>
              <a:gd name="connsiteX1" fmla="*/ 0 w 3434134"/>
              <a:gd name="connsiteY1" fmla="*/ 1011118 h 10159403"/>
              <a:gd name="connsiteX2" fmla="*/ 42963 w 3434134"/>
              <a:gd name="connsiteY2" fmla="*/ 992718 h 10159403"/>
              <a:gd name="connsiteX3" fmla="*/ 253703 w 3434134"/>
              <a:gd name="connsiteY3" fmla="*/ 694903 h 10159403"/>
              <a:gd name="connsiteX4" fmla="*/ 391141 w 3434134"/>
              <a:gd name="connsiteY4" fmla="*/ 1091990 h 10159403"/>
              <a:gd name="connsiteX5" fmla="*/ 381979 w 3434134"/>
              <a:gd name="connsiteY5" fmla="*/ 1290533 h 10159403"/>
              <a:gd name="connsiteX6" fmla="*/ 400304 w 3434134"/>
              <a:gd name="connsiteY6" fmla="*/ 1290533 h 10159403"/>
              <a:gd name="connsiteX7" fmla="*/ 409466 w 3434134"/>
              <a:gd name="connsiteY7" fmla="*/ 1191262 h 10159403"/>
              <a:gd name="connsiteX8" fmla="*/ 455279 w 3434134"/>
              <a:gd name="connsiteY8" fmla="*/ 1786892 h 10159403"/>
              <a:gd name="connsiteX9" fmla="*/ 546905 w 3434134"/>
              <a:gd name="connsiteY9" fmla="*/ 1687620 h 10159403"/>
              <a:gd name="connsiteX10" fmla="*/ 720994 w 3434134"/>
              <a:gd name="connsiteY10" fmla="*/ 1886163 h 10159403"/>
              <a:gd name="connsiteX11" fmla="*/ 867595 w 3434134"/>
              <a:gd name="connsiteY11" fmla="*/ 1687620 h 10159403"/>
              <a:gd name="connsiteX12" fmla="*/ 1124147 w 3434134"/>
              <a:gd name="connsiteY12" fmla="*/ 1588348 h 10159403"/>
              <a:gd name="connsiteX13" fmla="*/ 2223656 w 3434134"/>
              <a:gd name="connsiteY13" fmla="*/ 1389805 h 10159403"/>
              <a:gd name="connsiteX14" fmla="*/ 2810061 w 3434134"/>
              <a:gd name="connsiteY14" fmla="*/ 198544 h 10159403"/>
              <a:gd name="connsiteX15" fmla="*/ 2892525 w 3434134"/>
              <a:gd name="connsiteY15" fmla="*/ 99273 h 10159403"/>
              <a:gd name="connsiteX16" fmla="*/ 3011638 w 3434134"/>
              <a:gd name="connsiteY16" fmla="*/ 893447 h 10159403"/>
              <a:gd name="connsiteX17" fmla="*/ 3130752 w 3434134"/>
              <a:gd name="connsiteY17" fmla="*/ 2978153 h 10159403"/>
              <a:gd name="connsiteX18" fmla="*/ 3314003 w 3434134"/>
              <a:gd name="connsiteY18" fmla="*/ 4566501 h 10159403"/>
              <a:gd name="connsiteX19" fmla="*/ 3405629 w 3434134"/>
              <a:gd name="connsiteY19" fmla="*/ 5757761 h 10159403"/>
              <a:gd name="connsiteX20" fmla="*/ 3433117 w 3434134"/>
              <a:gd name="connsiteY20" fmla="*/ 6849750 h 10159403"/>
              <a:gd name="connsiteX21" fmla="*/ 3359816 w 3434134"/>
              <a:gd name="connsiteY21" fmla="*/ 7643924 h 10159403"/>
              <a:gd name="connsiteX22" fmla="*/ 2764248 w 3434134"/>
              <a:gd name="connsiteY22" fmla="*/ 9133000 h 10159403"/>
              <a:gd name="connsiteX23" fmla="*/ 1096660 w 3434134"/>
              <a:gd name="connsiteY23" fmla="*/ 9827902 h 10159403"/>
              <a:gd name="connsiteX24" fmla="*/ 1078334 w 3434134"/>
              <a:gd name="connsiteY24" fmla="*/ 9927174 h 10159403"/>
              <a:gd name="connsiteX25" fmla="*/ 913408 w 3434134"/>
              <a:gd name="connsiteY25" fmla="*/ 9728630 h 10159403"/>
              <a:gd name="connsiteX26" fmla="*/ 515266 w 3434134"/>
              <a:gd name="connsiteY26" fmla="*/ 9437213 h 1015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34134" h="10159403">
                <a:moveTo>
                  <a:pt x="453199" y="9369508"/>
                </a:moveTo>
                <a:lnTo>
                  <a:pt x="0" y="1011118"/>
                </a:lnTo>
                <a:lnTo>
                  <a:pt x="42963" y="992718"/>
                </a:lnTo>
                <a:cubicBezTo>
                  <a:pt x="111683" y="967900"/>
                  <a:pt x="180402" y="943082"/>
                  <a:pt x="253703" y="694903"/>
                </a:cubicBezTo>
                <a:cubicBezTo>
                  <a:pt x="299515" y="992718"/>
                  <a:pt x="372816" y="198544"/>
                  <a:pt x="391141" y="1091990"/>
                </a:cubicBezTo>
                <a:cubicBezTo>
                  <a:pt x="391141" y="1091990"/>
                  <a:pt x="381979" y="1191262"/>
                  <a:pt x="381979" y="1290533"/>
                </a:cubicBezTo>
                <a:cubicBezTo>
                  <a:pt x="391141" y="1290533"/>
                  <a:pt x="391141" y="1290533"/>
                  <a:pt x="400304" y="1290533"/>
                </a:cubicBezTo>
                <a:cubicBezTo>
                  <a:pt x="409466" y="1191262"/>
                  <a:pt x="409466" y="1191262"/>
                  <a:pt x="409466" y="1191262"/>
                </a:cubicBezTo>
                <a:cubicBezTo>
                  <a:pt x="436954" y="1290533"/>
                  <a:pt x="418629" y="1786892"/>
                  <a:pt x="455279" y="1786892"/>
                </a:cubicBezTo>
                <a:cubicBezTo>
                  <a:pt x="546905" y="1687620"/>
                  <a:pt x="546905" y="1687620"/>
                  <a:pt x="546905" y="1687620"/>
                </a:cubicBezTo>
                <a:cubicBezTo>
                  <a:pt x="583555" y="2183979"/>
                  <a:pt x="666018" y="1886164"/>
                  <a:pt x="720994" y="1886163"/>
                </a:cubicBezTo>
                <a:cubicBezTo>
                  <a:pt x="766807" y="1687621"/>
                  <a:pt x="812620" y="1389805"/>
                  <a:pt x="867595" y="1687620"/>
                </a:cubicBezTo>
                <a:cubicBezTo>
                  <a:pt x="959221" y="1687620"/>
                  <a:pt x="1041684" y="1786892"/>
                  <a:pt x="1124147" y="1588348"/>
                </a:cubicBezTo>
                <a:cubicBezTo>
                  <a:pt x="1472325" y="2382522"/>
                  <a:pt x="1866316" y="2382522"/>
                  <a:pt x="2223656" y="1389805"/>
                </a:cubicBezTo>
                <a:cubicBezTo>
                  <a:pt x="2416071" y="893447"/>
                  <a:pt x="2599322" y="198544"/>
                  <a:pt x="2810061" y="198544"/>
                </a:cubicBezTo>
                <a:cubicBezTo>
                  <a:pt x="2828387" y="-99271"/>
                  <a:pt x="2865037" y="1"/>
                  <a:pt x="2892525" y="99273"/>
                </a:cubicBezTo>
                <a:cubicBezTo>
                  <a:pt x="2929175" y="397087"/>
                  <a:pt x="2956663" y="992718"/>
                  <a:pt x="3011638" y="893447"/>
                </a:cubicBezTo>
                <a:cubicBezTo>
                  <a:pt x="3011638" y="1886164"/>
                  <a:pt x="3103264" y="2183979"/>
                  <a:pt x="3130752" y="2978153"/>
                </a:cubicBezTo>
                <a:cubicBezTo>
                  <a:pt x="3204052" y="3474512"/>
                  <a:pt x="3222377" y="4467229"/>
                  <a:pt x="3314003" y="4566501"/>
                </a:cubicBezTo>
                <a:cubicBezTo>
                  <a:pt x="3368979" y="4765044"/>
                  <a:pt x="3396466" y="5162131"/>
                  <a:pt x="3405629" y="5757761"/>
                </a:cubicBezTo>
                <a:cubicBezTo>
                  <a:pt x="3414791" y="6154848"/>
                  <a:pt x="3396466" y="6651207"/>
                  <a:pt x="3433117" y="6849750"/>
                </a:cubicBezTo>
                <a:cubicBezTo>
                  <a:pt x="3442279" y="7346109"/>
                  <a:pt x="3387304" y="7445381"/>
                  <a:pt x="3359816" y="7643924"/>
                </a:cubicBezTo>
                <a:cubicBezTo>
                  <a:pt x="3194890" y="8537370"/>
                  <a:pt x="2974988" y="8735913"/>
                  <a:pt x="2764248" y="9133000"/>
                </a:cubicBezTo>
                <a:cubicBezTo>
                  <a:pt x="2187006" y="9827902"/>
                  <a:pt x="1646414" y="10622076"/>
                  <a:pt x="1096660" y="9827902"/>
                </a:cubicBezTo>
                <a:cubicBezTo>
                  <a:pt x="1087497" y="9827902"/>
                  <a:pt x="1078334" y="9927174"/>
                  <a:pt x="1078334" y="9927174"/>
                </a:cubicBezTo>
                <a:cubicBezTo>
                  <a:pt x="1023359" y="9629359"/>
                  <a:pt x="968383" y="9728630"/>
                  <a:pt x="913408" y="9728630"/>
                </a:cubicBezTo>
                <a:cubicBezTo>
                  <a:pt x="779405" y="9654176"/>
                  <a:pt x="646691" y="9565762"/>
                  <a:pt x="515266" y="9437213"/>
                </a:cubicBezTo>
                <a:close/>
              </a:path>
            </a:pathLst>
          </a:custGeom>
          <a:blipFill dpi="0" rotWithShape="1">
            <a:blip r:embed="rId3" cstate="screen"/>
            <a:srcRect/>
            <a:stretch>
              <a:fillRect t="-6000"/>
            </a:stretch>
          </a:blipFill>
          <a:ln>
            <a:noFill/>
          </a:ln>
        </p:spPr>
        <p:txBody>
          <a:bodyPr vert="horz" wrap="square" lIns="91440" tIns="45720" rIns="91440" bIns="45720" numCol="1" anchor="t" anchorCtr="0" compatLnSpc="1">
            <a:noAutofit/>
          </a:bodyPr>
          <a:lstStyle/>
          <a:p>
            <a:pPr algn="ctr"/>
            <a:endParaRPr lang="zh-CN" altLang="en-US"/>
          </a:p>
        </p:txBody>
      </p:sp>
      <p:sp>
        <p:nvSpPr>
          <p:cNvPr id="135" name="Rectangle 2"/>
          <p:cNvSpPr txBox="1">
            <a:spLocks noRot="1" noChangeArrowheads="1"/>
          </p:cNvSpPr>
          <p:nvPr/>
        </p:nvSpPr>
        <p:spPr>
          <a:xfrm>
            <a:off x="1011174" y="4232512"/>
            <a:ext cx="2591293" cy="2514998"/>
          </a:xfrm>
          <a:prstGeom prst="rect">
            <a:avLst/>
          </a:prstGeom>
        </p:spPr>
        <p:txBody>
          <a:bodyPr vert="horz" lIns="91440" tIns="45720" rIns="91440" bIns="45720" rtlCol="0">
            <a:noAutofit/>
          </a:bodyPr>
          <a:lstStyle>
            <a:defPPr>
              <a:defRPr lang="zh-CN"/>
            </a:defPPr>
            <a:lvl1pPr marL="228600" indent="-228600">
              <a:lnSpc>
                <a:spcPct val="130000"/>
              </a:lnSpc>
              <a:spcBef>
                <a:spcPts val="1000"/>
              </a:spcBef>
              <a:buFont typeface="Wingdings" panose="05000000000000000000" pitchFamily="2" charset="2"/>
              <a:buChar char="u"/>
              <a:defRPr spc="120">
                <a:solidFill>
                  <a:schemeClr val="tx1">
                    <a:lumMod val="65000"/>
                    <a:lumOff val="35000"/>
                  </a:schemeClr>
                </a:solidFill>
                <a:latin typeface="方正清刻本悦宋简体" panose="02000000000000000000" pitchFamily="2" charset="-122"/>
                <a:ea typeface="方正清刻本悦宋简体" panose="02000000000000000000" pitchFamily="2"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150000"/>
              </a:lnSpc>
            </a:pPr>
            <a:r>
              <a:rPr lang="zh-CN" altLang="en-US" sz="13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a:t>
            </a:r>
            <a:endParaRPr lang="zh-CN" altLang="en-US" sz="1300">
              <a:latin typeface="宋体" panose="02010600030101010101" pitchFamily="2" charset="-122"/>
              <a:ea typeface="宋体" panose="02010600030101010101" pitchFamily="2" charset="-122"/>
            </a:endParaRPr>
          </a:p>
        </p:txBody>
      </p:sp>
      <p:sp>
        <p:nvSpPr>
          <p:cNvPr id="141" name="文本框 140"/>
          <p:cNvSpPr txBox="1"/>
          <p:nvPr/>
        </p:nvSpPr>
        <p:spPr>
          <a:xfrm>
            <a:off x="1825610" y="3710558"/>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sp>
        <p:nvSpPr>
          <p:cNvPr id="143" name="Rectangle 2"/>
          <p:cNvSpPr txBox="1">
            <a:spLocks noRot="1" noChangeArrowheads="1"/>
          </p:cNvSpPr>
          <p:nvPr/>
        </p:nvSpPr>
        <p:spPr>
          <a:xfrm>
            <a:off x="4918197" y="4232512"/>
            <a:ext cx="2591293" cy="2514998"/>
          </a:xfrm>
          <a:prstGeom prst="rect">
            <a:avLst/>
          </a:prstGeom>
        </p:spPr>
        <p:txBody>
          <a:bodyPr vert="horz" lIns="91440" tIns="45720" rIns="91440" bIns="45720" rtlCol="0">
            <a:noAutofit/>
          </a:bodyPr>
          <a:lstStyle>
            <a:defPPr>
              <a:defRPr lang="zh-CN"/>
            </a:defPPr>
            <a:lvl1pPr marL="228600" indent="-228600">
              <a:lnSpc>
                <a:spcPct val="130000"/>
              </a:lnSpc>
              <a:spcBef>
                <a:spcPts val="1000"/>
              </a:spcBef>
              <a:buFont typeface="Wingdings" panose="05000000000000000000" pitchFamily="2" charset="2"/>
              <a:buChar char="u"/>
              <a:defRPr spc="120">
                <a:solidFill>
                  <a:schemeClr val="tx1">
                    <a:lumMod val="65000"/>
                    <a:lumOff val="35000"/>
                  </a:schemeClr>
                </a:solidFill>
                <a:latin typeface="方正清刻本悦宋简体" panose="02000000000000000000" pitchFamily="2" charset="-122"/>
                <a:ea typeface="方正清刻本悦宋简体" panose="02000000000000000000" pitchFamily="2"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150000"/>
              </a:lnSpc>
            </a:pPr>
            <a:r>
              <a:rPr lang="zh-CN" altLang="en-US" sz="13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300">
              <a:latin typeface="宋体" panose="02010600030101010101" pitchFamily="2" charset="-122"/>
              <a:ea typeface="宋体" panose="02010600030101010101" pitchFamily="2" charset="-122"/>
            </a:endParaRPr>
          </a:p>
        </p:txBody>
      </p:sp>
      <p:sp>
        <p:nvSpPr>
          <p:cNvPr id="144" name="文本框 143"/>
          <p:cNvSpPr txBox="1"/>
          <p:nvPr/>
        </p:nvSpPr>
        <p:spPr>
          <a:xfrm>
            <a:off x="5732633" y="3710558"/>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sp>
        <p:nvSpPr>
          <p:cNvPr id="145" name="Rectangle 2"/>
          <p:cNvSpPr txBox="1">
            <a:spLocks noRot="1" noChangeArrowheads="1"/>
          </p:cNvSpPr>
          <p:nvPr/>
        </p:nvSpPr>
        <p:spPr>
          <a:xfrm>
            <a:off x="8825220" y="4232512"/>
            <a:ext cx="2591293" cy="2514998"/>
          </a:xfrm>
          <a:prstGeom prst="rect">
            <a:avLst/>
          </a:prstGeom>
        </p:spPr>
        <p:txBody>
          <a:bodyPr vert="horz" lIns="91440" tIns="45720" rIns="91440" bIns="45720" rtlCol="0">
            <a:noAutofit/>
          </a:bodyPr>
          <a:lstStyle>
            <a:defPPr>
              <a:defRPr lang="zh-CN"/>
            </a:defPPr>
            <a:lvl1pPr marL="228600" indent="-228600">
              <a:lnSpc>
                <a:spcPct val="130000"/>
              </a:lnSpc>
              <a:spcBef>
                <a:spcPts val="1000"/>
              </a:spcBef>
              <a:buFont typeface="Wingdings" panose="05000000000000000000" pitchFamily="2" charset="2"/>
              <a:buChar char="u"/>
              <a:defRPr spc="120">
                <a:solidFill>
                  <a:schemeClr val="tx1">
                    <a:lumMod val="65000"/>
                    <a:lumOff val="35000"/>
                  </a:schemeClr>
                </a:solidFill>
                <a:latin typeface="方正清刻本悦宋简体" panose="02000000000000000000" pitchFamily="2" charset="-122"/>
                <a:ea typeface="方正清刻本悦宋简体" panose="02000000000000000000" pitchFamily="2"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150000"/>
              </a:lnSpc>
            </a:pPr>
            <a:r>
              <a:rPr lang="zh-CN" altLang="en-US" sz="1300">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a:t>
            </a:r>
            <a:endParaRPr lang="zh-CN" altLang="en-US" sz="1300">
              <a:latin typeface="宋体" panose="02010600030101010101" pitchFamily="2" charset="-122"/>
              <a:ea typeface="宋体" panose="02010600030101010101" pitchFamily="2" charset="-122"/>
            </a:endParaRPr>
          </a:p>
        </p:txBody>
      </p:sp>
      <p:sp>
        <p:nvSpPr>
          <p:cNvPr id="146" name="文本框 145"/>
          <p:cNvSpPr txBox="1"/>
          <p:nvPr/>
        </p:nvSpPr>
        <p:spPr>
          <a:xfrm>
            <a:off x="9639656" y="3710558"/>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150" name="图片 149"/>
          <p:cNvPicPr>
            <a:picLocks noChangeAspect="1"/>
          </p:cNvPicPr>
          <p:nvPr/>
        </p:nvPicPr>
        <p:blipFill>
          <a:blip r:embed="rId4" cstate="screen"/>
          <a:stretch>
            <a:fillRect/>
          </a:stretch>
        </p:blipFill>
        <p:spPr>
          <a:xfrm rot="5400000">
            <a:off x="3071309" y="4776263"/>
            <a:ext cx="2186150" cy="54742"/>
          </a:xfrm>
          <a:prstGeom prst="rect">
            <a:avLst/>
          </a:prstGeom>
        </p:spPr>
      </p:pic>
      <p:pic>
        <p:nvPicPr>
          <p:cNvPr id="151" name="图片 150"/>
          <p:cNvPicPr>
            <a:picLocks noChangeAspect="1"/>
          </p:cNvPicPr>
          <p:nvPr/>
        </p:nvPicPr>
        <p:blipFill>
          <a:blip r:embed="rId4" cstate="screen"/>
          <a:stretch>
            <a:fillRect/>
          </a:stretch>
        </p:blipFill>
        <p:spPr>
          <a:xfrm rot="5400000">
            <a:off x="7093375" y="4776263"/>
            <a:ext cx="2186150" cy="54742"/>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150"/>
                                        </p:tgtEl>
                                        <p:attrNameLst>
                                          <p:attrName>style.visibility</p:attrName>
                                        </p:attrNameLst>
                                      </p:cBhvr>
                                      <p:to>
                                        <p:strVal val="visible"/>
                                      </p:to>
                                    </p:set>
                                    <p:animEffect transition="in" filter="wipe(down)">
                                      <p:cBhvr>
                                        <p:cTn id="7" dur="500"/>
                                        <p:tgtEl>
                                          <p:spTgt spid="150"/>
                                        </p:tgtEl>
                                      </p:cBhvr>
                                    </p:animEffect>
                                  </p:childTnLst>
                                </p:cTn>
                              </p:par>
                              <p:par>
                                <p:cTn id="8" presetID="22" presetClass="entr" presetSubtype="4" fill="hold" nodeType="withEffect">
                                  <p:stCondLst>
                                    <p:cond delay="250"/>
                                  </p:stCondLst>
                                  <p:childTnLst>
                                    <p:set>
                                      <p:cBhvr>
                                        <p:cTn id="9" dur="1" fill="hold">
                                          <p:stCondLst>
                                            <p:cond delay="0"/>
                                          </p:stCondLst>
                                        </p:cTn>
                                        <p:tgtEl>
                                          <p:spTgt spid="151"/>
                                        </p:tgtEl>
                                        <p:attrNameLst>
                                          <p:attrName>style.visibility</p:attrName>
                                        </p:attrNameLst>
                                      </p:cBhvr>
                                      <p:to>
                                        <p:strVal val="visible"/>
                                      </p:to>
                                    </p:set>
                                    <p:animEffect transition="in" filter="wipe(down)">
                                      <p:cBhvr>
                                        <p:cTn id="10"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rot="5400000">
            <a:off x="6183630" y="-114300"/>
            <a:ext cx="9135110" cy="8736330"/>
            <a:chOff x="4505325" y="8693150"/>
            <a:chExt cx="1940502" cy="537919"/>
          </a:xfrm>
          <a:blipFill dpi="0" rotWithShape="0">
            <a:blip r:embed="rId3"/>
            <a:srcRect/>
            <a:stretch>
              <a:fillRect/>
            </a:stretch>
          </a:blipFill>
        </p:grpSpPr>
        <p:sp>
          <p:nvSpPr>
            <p:cNvPr id="5" name="Freeform 265"/>
            <p:cNvSpPr/>
            <p:nvPr/>
          </p:nvSpPr>
          <p:spPr bwMode="auto">
            <a:xfrm>
              <a:off x="6056313" y="8693150"/>
              <a:ext cx="0" cy="14288"/>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cubicBezTo>
                    <a:pt x="0" y="0"/>
                    <a:pt x="0" y="0"/>
                    <a:pt x="0" y="0"/>
                  </a:cubicBezTo>
                  <a:cubicBezTo>
                    <a:pt x="0" y="1"/>
                    <a:pt x="0" y="3"/>
                    <a:pt x="0" y="4"/>
                  </a:cubicBezTo>
                  <a:cubicBezTo>
                    <a:pt x="0" y="3"/>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66"/>
            <p:cNvSpPr/>
            <p:nvPr/>
          </p:nvSpPr>
          <p:spPr bwMode="auto">
            <a:xfrm>
              <a:off x="6053138" y="8707438"/>
              <a:ext cx="3175" cy="22225"/>
            </a:xfrm>
            <a:custGeom>
              <a:avLst/>
              <a:gdLst>
                <a:gd name="T0" fmla="*/ 0 w 1"/>
                <a:gd name="T1" fmla="*/ 6 h 6"/>
                <a:gd name="T2" fmla="*/ 1 w 1"/>
                <a:gd name="T3" fmla="*/ 0 h 6"/>
                <a:gd name="T4" fmla="*/ 0 w 1"/>
                <a:gd name="T5" fmla="*/ 6 h 6"/>
              </a:gdLst>
              <a:ahLst/>
              <a:cxnLst>
                <a:cxn ang="0">
                  <a:pos x="T0" y="T1"/>
                </a:cxn>
                <a:cxn ang="0">
                  <a:pos x="T2" y="T3"/>
                </a:cxn>
                <a:cxn ang="0">
                  <a:pos x="T4" y="T5"/>
                </a:cxn>
              </a:cxnLst>
              <a:rect l="0" t="0" r="r" b="b"/>
              <a:pathLst>
                <a:path w="1" h="6">
                  <a:moveTo>
                    <a:pt x="0" y="6"/>
                  </a:moveTo>
                  <a:cubicBezTo>
                    <a:pt x="0" y="4"/>
                    <a:pt x="1" y="2"/>
                    <a:pt x="1" y="0"/>
                  </a:cubicBezTo>
                  <a:cubicBezTo>
                    <a:pt x="0" y="2"/>
                    <a:pt x="0" y="5"/>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67"/>
            <p:cNvSpPr>
              <a:spLocks noEditPoints="1"/>
            </p:cNvSpPr>
            <p:nvPr/>
          </p:nvSpPr>
          <p:spPr bwMode="auto">
            <a:xfrm>
              <a:off x="4505325" y="8698292"/>
              <a:ext cx="1940502" cy="532777"/>
            </a:xfrm>
            <a:custGeom>
              <a:avLst/>
              <a:gdLst>
                <a:gd name="T0" fmla="*/ 347 w 495"/>
                <a:gd name="T1" fmla="*/ 63 h 148"/>
                <a:gd name="T2" fmla="*/ 349 w 495"/>
                <a:gd name="T3" fmla="*/ 46 h 148"/>
                <a:gd name="T4" fmla="*/ 355 w 495"/>
                <a:gd name="T5" fmla="*/ 49 h 148"/>
                <a:gd name="T6" fmla="*/ 356 w 495"/>
                <a:gd name="T7" fmla="*/ 43 h 148"/>
                <a:gd name="T8" fmla="*/ 360 w 495"/>
                <a:gd name="T9" fmla="*/ 36 h 148"/>
                <a:gd name="T10" fmla="*/ 368 w 495"/>
                <a:gd name="T11" fmla="*/ 40 h 148"/>
                <a:gd name="T12" fmla="*/ 369 w 495"/>
                <a:gd name="T13" fmla="*/ 36 h 148"/>
                <a:gd name="T14" fmla="*/ 381 w 495"/>
                <a:gd name="T15" fmla="*/ 34 h 148"/>
                <a:gd name="T16" fmla="*/ 376 w 495"/>
                <a:gd name="T17" fmla="*/ 35 h 148"/>
                <a:gd name="T18" fmla="*/ 351 w 495"/>
                <a:gd name="T19" fmla="*/ 28 h 148"/>
                <a:gd name="T20" fmla="*/ 358 w 495"/>
                <a:gd name="T21" fmla="*/ 21 h 148"/>
                <a:gd name="T22" fmla="*/ 366 w 495"/>
                <a:gd name="T23" fmla="*/ 23 h 148"/>
                <a:gd name="T24" fmla="*/ 373 w 495"/>
                <a:gd name="T25" fmla="*/ 19 h 148"/>
                <a:gd name="T26" fmla="*/ 377 w 495"/>
                <a:gd name="T27" fmla="*/ 22 h 148"/>
                <a:gd name="T28" fmla="*/ 377 w 495"/>
                <a:gd name="T29" fmla="*/ 13 h 148"/>
                <a:gd name="T30" fmla="*/ 389 w 495"/>
                <a:gd name="T31" fmla="*/ 14 h 148"/>
                <a:gd name="T32" fmla="*/ 413 w 495"/>
                <a:gd name="T33" fmla="*/ 9 h 148"/>
                <a:gd name="T34" fmla="*/ 343 w 495"/>
                <a:gd name="T35" fmla="*/ 2 h 148"/>
                <a:gd name="T36" fmla="*/ 224 w 495"/>
                <a:gd name="T37" fmla="*/ 1 h 148"/>
                <a:gd name="T38" fmla="*/ 0 w 495"/>
                <a:gd name="T39" fmla="*/ 71 h 148"/>
                <a:gd name="T40" fmla="*/ 115 w 495"/>
                <a:gd name="T41" fmla="*/ 140 h 148"/>
                <a:gd name="T42" fmla="*/ 217 w 495"/>
                <a:gd name="T43" fmla="*/ 128 h 148"/>
                <a:gd name="T44" fmla="*/ 329 w 495"/>
                <a:gd name="T45" fmla="*/ 110 h 148"/>
                <a:gd name="T46" fmla="*/ 336 w 495"/>
                <a:gd name="T47" fmla="*/ 105 h 148"/>
                <a:gd name="T48" fmla="*/ 343 w 495"/>
                <a:gd name="T49" fmla="*/ 101 h 148"/>
                <a:gd name="T50" fmla="*/ 353 w 495"/>
                <a:gd name="T51" fmla="*/ 95 h 148"/>
                <a:gd name="T52" fmla="*/ 360 w 495"/>
                <a:gd name="T53" fmla="*/ 92 h 148"/>
                <a:gd name="T54" fmla="*/ 368 w 495"/>
                <a:gd name="T55" fmla="*/ 94 h 148"/>
                <a:gd name="T56" fmla="*/ 404 w 495"/>
                <a:gd name="T57" fmla="*/ 79 h 148"/>
                <a:gd name="T58" fmla="*/ 437 w 495"/>
                <a:gd name="T59" fmla="*/ 73 h 148"/>
                <a:gd name="T60" fmla="*/ 495 w 495"/>
                <a:gd name="T61" fmla="*/ 57 h 148"/>
                <a:gd name="T62" fmla="*/ 230 w 495"/>
                <a:gd name="T63" fmla="*/ 32 h 148"/>
                <a:gd name="T64" fmla="*/ 232 w 495"/>
                <a:gd name="T65" fmla="*/ 29 h 148"/>
                <a:gd name="T66" fmla="*/ 281 w 495"/>
                <a:gd name="T67" fmla="*/ 29 h 148"/>
                <a:gd name="T68" fmla="*/ 293 w 495"/>
                <a:gd name="T69" fmla="*/ 28 h 148"/>
                <a:gd name="T70" fmla="*/ 300 w 495"/>
                <a:gd name="T71" fmla="*/ 29 h 148"/>
                <a:gd name="T72" fmla="*/ 300 w 495"/>
                <a:gd name="T73" fmla="*/ 29 h 148"/>
                <a:gd name="T74" fmla="*/ 311 w 495"/>
                <a:gd name="T75" fmla="*/ 26 h 148"/>
                <a:gd name="T76" fmla="*/ 311 w 495"/>
                <a:gd name="T77" fmla="*/ 29 h 148"/>
                <a:gd name="T78" fmla="*/ 318 w 495"/>
                <a:gd name="T79" fmla="*/ 59 h 148"/>
                <a:gd name="T80" fmla="*/ 320 w 495"/>
                <a:gd name="T81" fmla="*/ 61 h 148"/>
                <a:gd name="T82" fmla="*/ 325 w 495"/>
                <a:gd name="T83" fmla="*/ 31 h 148"/>
                <a:gd name="T84" fmla="*/ 350 w 495"/>
                <a:gd name="T85" fmla="*/ 28 h 148"/>
                <a:gd name="T86" fmla="*/ 350 w 495"/>
                <a:gd name="T87" fmla="*/ 28 h 148"/>
                <a:gd name="T88" fmla="*/ 333 w 495"/>
                <a:gd name="T89" fmla="*/ 28 h 148"/>
                <a:gd name="T90" fmla="*/ 344 w 495"/>
                <a:gd name="T91" fmla="*/ 59 h 148"/>
                <a:gd name="T92" fmla="*/ 340 w 495"/>
                <a:gd name="T93" fmla="*/ 52 h 148"/>
                <a:gd name="T94" fmla="*/ 344 w 495"/>
                <a:gd name="T95"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5" h="148">
                  <a:moveTo>
                    <a:pt x="358" y="59"/>
                  </a:moveTo>
                  <a:cubicBezTo>
                    <a:pt x="354" y="66"/>
                    <a:pt x="349" y="50"/>
                    <a:pt x="347" y="63"/>
                  </a:cubicBezTo>
                  <a:cubicBezTo>
                    <a:pt x="346" y="59"/>
                    <a:pt x="346" y="59"/>
                    <a:pt x="346" y="59"/>
                  </a:cubicBezTo>
                  <a:cubicBezTo>
                    <a:pt x="347" y="55"/>
                    <a:pt x="347" y="47"/>
                    <a:pt x="349" y="46"/>
                  </a:cubicBezTo>
                  <a:cubicBezTo>
                    <a:pt x="350" y="54"/>
                    <a:pt x="350" y="54"/>
                    <a:pt x="350" y="54"/>
                  </a:cubicBezTo>
                  <a:cubicBezTo>
                    <a:pt x="355" y="49"/>
                    <a:pt x="355" y="49"/>
                    <a:pt x="355" y="49"/>
                  </a:cubicBezTo>
                  <a:cubicBezTo>
                    <a:pt x="354" y="47"/>
                    <a:pt x="354" y="47"/>
                    <a:pt x="354" y="47"/>
                  </a:cubicBezTo>
                  <a:cubicBezTo>
                    <a:pt x="356" y="43"/>
                    <a:pt x="356" y="43"/>
                    <a:pt x="356" y="43"/>
                  </a:cubicBezTo>
                  <a:cubicBezTo>
                    <a:pt x="357" y="49"/>
                    <a:pt x="357" y="49"/>
                    <a:pt x="357" y="49"/>
                  </a:cubicBezTo>
                  <a:cubicBezTo>
                    <a:pt x="359" y="46"/>
                    <a:pt x="359" y="41"/>
                    <a:pt x="360" y="36"/>
                  </a:cubicBezTo>
                  <a:cubicBezTo>
                    <a:pt x="362" y="39"/>
                    <a:pt x="360" y="45"/>
                    <a:pt x="362" y="49"/>
                  </a:cubicBezTo>
                  <a:cubicBezTo>
                    <a:pt x="362" y="38"/>
                    <a:pt x="366" y="47"/>
                    <a:pt x="368" y="40"/>
                  </a:cubicBezTo>
                  <a:cubicBezTo>
                    <a:pt x="368" y="41"/>
                    <a:pt x="369" y="42"/>
                    <a:pt x="368" y="44"/>
                  </a:cubicBezTo>
                  <a:cubicBezTo>
                    <a:pt x="369" y="41"/>
                    <a:pt x="368" y="37"/>
                    <a:pt x="369" y="36"/>
                  </a:cubicBezTo>
                  <a:cubicBezTo>
                    <a:pt x="373" y="52"/>
                    <a:pt x="377" y="31"/>
                    <a:pt x="382" y="41"/>
                  </a:cubicBezTo>
                  <a:cubicBezTo>
                    <a:pt x="382" y="38"/>
                    <a:pt x="382" y="36"/>
                    <a:pt x="381" y="34"/>
                  </a:cubicBezTo>
                  <a:cubicBezTo>
                    <a:pt x="383" y="31"/>
                    <a:pt x="383" y="31"/>
                    <a:pt x="383" y="31"/>
                  </a:cubicBezTo>
                  <a:cubicBezTo>
                    <a:pt x="381" y="32"/>
                    <a:pt x="377" y="25"/>
                    <a:pt x="376" y="35"/>
                  </a:cubicBezTo>
                  <a:cubicBezTo>
                    <a:pt x="374" y="35"/>
                    <a:pt x="373" y="24"/>
                    <a:pt x="371" y="30"/>
                  </a:cubicBezTo>
                  <a:cubicBezTo>
                    <a:pt x="364" y="32"/>
                    <a:pt x="358" y="29"/>
                    <a:pt x="351" y="28"/>
                  </a:cubicBezTo>
                  <a:cubicBezTo>
                    <a:pt x="351" y="26"/>
                    <a:pt x="351" y="26"/>
                    <a:pt x="351" y="26"/>
                  </a:cubicBezTo>
                  <a:cubicBezTo>
                    <a:pt x="353" y="22"/>
                    <a:pt x="356" y="20"/>
                    <a:pt x="358" y="21"/>
                  </a:cubicBezTo>
                  <a:cubicBezTo>
                    <a:pt x="358" y="10"/>
                    <a:pt x="364" y="13"/>
                    <a:pt x="366" y="13"/>
                  </a:cubicBezTo>
                  <a:cubicBezTo>
                    <a:pt x="366" y="23"/>
                    <a:pt x="366" y="23"/>
                    <a:pt x="366" y="23"/>
                  </a:cubicBezTo>
                  <a:cubicBezTo>
                    <a:pt x="369" y="22"/>
                    <a:pt x="371" y="21"/>
                    <a:pt x="370" y="14"/>
                  </a:cubicBezTo>
                  <a:cubicBezTo>
                    <a:pt x="373" y="19"/>
                    <a:pt x="373" y="19"/>
                    <a:pt x="373" y="19"/>
                  </a:cubicBezTo>
                  <a:cubicBezTo>
                    <a:pt x="373" y="16"/>
                    <a:pt x="372" y="12"/>
                    <a:pt x="374" y="11"/>
                  </a:cubicBezTo>
                  <a:cubicBezTo>
                    <a:pt x="377" y="22"/>
                    <a:pt x="377" y="22"/>
                    <a:pt x="377" y="22"/>
                  </a:cubicBezTo>
                  <a:cubicBezTo>
                    <a:pt x="378" y="20"/>
                    <a:pt x="378" y="20"/>
                    <a:pt x="378" y="20"/>
                  </a:cubicBezTo>
                  <a:cubicBezTo>
                    <a:pt x="377" y="18"/>
                    <a:pt x="377" y="16"/>
                    <a:pt x="377" y="13"/>
                  </a:cubicBezTo>
                  <a:cubicBezTo>
                    <a:pt x="380" y="10"/>
                    <a:pt x="385" y="7"/>
                    <a:pt x="389" y="12"/>
                  </a:cubicBezTo>
                  <a:cubicBezTo>
                    <a:pt x="389" y="14"/>
                    <a:pt x="389" y="14"/>
                    <a:pt x="389" y="14"/>
                  </a:cubicBezTo>
                  <a:cubicBezTo>
                    <a:pt x="391" y="8"/>
                    <a:pt x="391" y="8"/>
                    <a:pt x="391" y="8"/>
                  </a:cubicBezTo>
                  <a:cubicBezTo>
                    <a:pt x="398" y="20"/>
                    <a:pt x="406" y="2"/>
                    <a:pt x="413" y="9"/>
                  </a:cubicBezTo>
                  <a:cubicBezTo>
                    <a:pt x="416" y="0"/>
                    <a:pt x="423" y="8"/>
                    <a:pt x="427" y="4"/>
                  </a:cubicBezTo>
                  <a:cubicBezTo>
                    <a:pt x="399" y="3"/>
                    <a:pt x="371" y="2"/>
                    <a:pt x="343" y="2"/>
                  </a:cubicBezTo>
                  <a:cubicBezTo>
                    <a:pt x="235" y="1"/>
                    <a:pt x="235" y="1"/>
                    <a:pt x="235" y="1"/>
                  </a:cubicBezTo>
                  <a:cubicBezTo>
                    <a:pt x="224" y="1"/>
                    <a:pt x="224" y="1"/>
                    <a:pt x="224" y="1"/>
                  </a:cubicBezTo>
                  <a:cubicBezTo>
                    <a:pt x="75" y="25"/>
                    <a:pt x="75" y="25"/>
                    <a:pt x="75" y="25"/>
                  </a:cubicBezTo>
                  <a:cubicBezTo>
                    <a:pt x="49" y="34"/>
                    <a:pt x="21" y="27"/>
                    <a:pt x="0" y="71"/>
                  </a:cubicBezTo>
                  <a:cubicBezTo>
                    <a:pt x="0" y="99"/>
                    <a:pt x="12" y="109"/>
                    <a:pt x="19" y="125"/>
                  </a:cubicBezTo>
                  <a:cubicBezTo>
                    <a:pt x="49" y="148"/>
                    <a:pt x="83" y="144"/>
                    <a:pt x="115" y="140"/>
                  </a:cubicBezTo>
                  <a:cubicBezTo>
                    <a:pt x="123" y="145"/>
                    <a:pt x="131" y="138"/>
                    <a:pt x="138" y="137"/>
                  </a:cubicBezTo>
                  <a:cubicBezTo>
                    <a:pt x="164" y="138"/>
                    <a:pt x="193" y="123"/>
                    <a:pt x="217" y="128"/>
                  </a:cubicBezTo>
                  <a:cubicBezTo>
                    <a:pt x="241" y="126"/>
                    <a:pt x="269" y="115"/>
                    <a:pt x="293" y="118"/>
                  </a:cubicBezTo>
                  <a:cubicBezTo>
                    <a:pt x="305" y="115"/>
                    <a:pt x="318" y="110"/>
                    <a:pt x="329" y="110"/>
                  </a:cubicBezTo>
                  <a:cubicBezTo>
                    <a:pt x="329" y="106"/>
                    <a:pt x="333" y="103"/>
                    <a:pt x="333" y="111"/>
                  </a:cubicBezTo>
                  <a:cubicBezTo>
                    <a:pt x="336" y="105"/>
                    <a:pt x="336" y="105"/>
                    <a:pt x="336" y="105"/>
                  </a:cubicBezTo>
                  <a:cubicBezTo>
                    <a:pt x="336" y="106"/>
                    <a:pt x="337" y="108"/>
                    <a:pt x="336" y="109"/>
                  </a:cubicBezTo>
                  <a:cubicBezTo>
                    <a:pt x="343" y="101"/>
                    <a:pt x="343" y="101"/>
                    <a:pt x="343" y="101"/>
                  </a:cubicBezTo>
                  <a:cubicBezTo>
                    <a:pt x="346" y="98"/>
                    <a:pt x="349" y="99"/>
                    <a:pt x="351" y="102"/>
                  </a:cubicBezTo>
                  <a:cubicBezTo>
                    <a:pt x="353" y="95"/>
                    <a:pt x="353" y="95"/>
                    <a:pt x="353" y="95"/>
                  </a:cubicBezTo>
                  <a:cubicBezTo>
                    <a:pt x="354" y="96"/>
                    <a:pt x="354" y="97"/>
                    <a:pt x="354" y="99"/>
                  </a:cubicBezTo>
                  <a:cubicBezTo>
                    <a:pt x="357" y="101"/>
                    <a:pt x="359" y="98"/>
                    <a:pt x="360" y="92"/>
                  </a:cubicBezTo>
                  <a:cubicBezTo>
                    <a:pt x="363" y="97"/>
                    <a:pt x="363" y="97"/>
                    <a:pt x="363" y="97"/>
                  </a:cubicBezTo>
                  <a:cubicBezTo>
                    <a:pt x="363" y="88"/>
                    <a:pt x="366" y="100"/>
                    <a:pt x="368" y="94"/>
                  </a:cubicBezTo>
                  <a:cubicBezTo>
                    <a:pt x="367" y="92"/>
                    <a:pt x="367" y="92"/>
                    <a:pt x="367" y="92"/>
                  </a:cubicBezTo>
                  <a:cubicBezTo>
                    <a:pt x="379" y="82"/>
                    <a:pt x="390" y="80"/>
                    <a:pt x="404" y="79"/>
                  </a:cubicBezTo>
                  <a:cubicBezTo>
                    <a:pt x="408" y="70"/>
                    <a:pt x="411" y="83"/>
                    <a:pt x="415" y="74"/>
                  </a:cubicBezTo>
                  <a:cubicBezTo>
                    <a:pt x="422" y="75"/>
                    <a:pt x="431" y="76"/>
                    <a:pt x="437" y="73"/>
                  </a:cubicBezTo>
                  <a:cubicBezTo>
                    <a:pt x="439" y="60"/>
                    <a:pt x="443" y="76"/>
                    <a:pt x="446" y="67"/>
                  </a:cubicBezTo>
                  <a:cubicBezTo>
                    <a:pt x="460" y="66"/>
                    <a:pt x="478" y="57"/>
                    <a:pt x="495" y="57"/>
                  </a:cubicBezTo>
                  <a:cubicBezTo>
                    <a:pt x="449" y="48"/>
                    <a:pt x="399" y="60"/>
                    <a:pt x="358" y="59"/>
                  </a:cubicBezTo>
                  <a:close/>
                  <a:moveTo>
                    <a:pt x="230" y="32"/>
                  </a:moveTo>
                  <a:cubicBezTo>
                    <a:pt x="230" y="26"/>
                    <a:pt x="230" y="26"/>
                    <a:pt x="230" y="26"/>
                  </a:cubicBezTo>
                  <a:cubicBezTo>
                    <a:pt x="231" y="27"/>
                    <a:pt x="231" y="29"/>
                    <a:pt x="232" y="29"/>
                  </a:cubicBezTo>
                  <a:lnTo>
                    <a:pt x="230" y="32"/>
                  </a:lnTo>
                  <a:close/>
                  <a:moveTo>
                    <a:pt x="281" y="29"/>
                  </a:moveTo>
                  <a:cubicBezTo>
                    <a:pt x="283" y="27"/>
                    <a:pt x="287" y="28"/>
                    <a:pt x="289" y="23"/>
                  </a:cubicBezTo>
                  <a:cubicBezTo>
                    <a:pt x="290" y="28"/>
                    <a:pt x="292" y="27"/>
                    <a:pt x="293" y="28"/>
                  </a:cubicBezTo>
                  <a:cubicBezTo>
                    <a:pt x="289" y="28"/>
                    <a:pt x="285" y="32"/>
                    <a:pt x="281" y="29"/>
                  </a:cubicBezTo>
                  <a:close/>
                  <a:moveTo>
                    <a:pt x="300" y="29"/>
                  </a:moveTo>
                  <a:cubicBezTo>
                    <a:pt x="301" y="28"/>
                    <a:pt x="304" y="25"/>
                    <a:pt x="305" y="28"/>
                  </a:cubicBezTo>
                  <a:lnTo>
                    <a:pt x="300" y="29"/>
                  </a:lnTo>
                  <a:close/>
                  <a:moveTo>
                    <a:pt x="311" y="29"/>
                  </a:moveTo>
                  <a:cubicBezTo>
                    <a:pt x="311" y="26"/>
                    <a:pt x="311" y="26"/>
                    <a:pt x="311" y="26"/>
                  </a:cubicBezTo>
                  <a:cubicBezTo>
                    <a:pt x="313" y="26"/>
                    <a:pt x="315" y="25"/>
                    <a:pt x="316" y="29"/>
                  </a:cubicBezTo>
                  <a:cubicBezTo>
                    <a:pt x="315" y="32"/>
                    <a:pt x="313" y="29"/>
                    <a:pt x="311" y="29"/>
                  </a:cubicBezTo>
                  <a:close/>
                  <a:moveTo>
                    <a:pt x="320" y="61"/>
                  </a:moveTo>
                  <a:cubicBezTo>
                    <a:pt x="318" y="59"/>
                    <a:pt x="318" y="59"/>
                    <a:pt x="318" y="59"/>
                  </a:cubicBezTo>
                  <a:cubicBezTo>
                    <a:pt x="320" y="53"/>
                    <a:pt x="320" y="53"/>
                    <a:pt x="320" y="53"/>
                  </a:cubicBezTo>
                  <a:lnTo>
                    <a:pt x="320" y="61"/>
                  </a:lnTo>
                  <a:close/>
                  <a:moveTo>
                    <a:pt x="322" y="18"/>
                  </a:moveTo>
                  <a:cubicBezTo>
                    <a:pt x="322" y="20"/>
                    <a:pt x="325" y="27"/>
                    <a:pt x="325" y="31"/>
                  </a:cubicBezTo>
                  <a:cubicBezTo>
                    <a:pt x="321" y="34"/>
                    <a:pt x="323" y="22"/>
                    <a:pt x="322" y="18"/>
                  </a:cubicBezTo>
                  <a:close/>
                  <a:moveTo>
                    <a:pt x="350" y="28"/>
                  </a:moveTo>
                  <a:cubicBezTo>
                    <a:pt x="347" y="27"/>
                    <a:pt x="344" y="30"/>
                    <a:pt x="341" y="28"/>
                  </a:cubicBezTo>
                  <a:cubicBezTo>
                    <a:pt x="344" y="28"/>
                    <a:pt x="347" y="22"/>
                    <a:pt x="350" y="28"/>
                  </a:cubicBezTo>
                  <a:close/>
                  <a:moveTo>
                    <a:pt x="329" y="27"/>
                  </a:moveTo>
                  <a:cubicBezTo>
                    <a:pt x="330" y="25"/>
                    <a:pt x="332" y="25"/>
                    <a:pt x="333" y="28"/>
                  </a:cubicBezTo>
                  <a:lnTo>
                    <a:pt x="329" y="27"/>
                  </a:lnTo>
                  <a:close/>
                  <a:moveTo>
                    <a:pt x="344" y="59"/>
                  </a:moveTo>
                  <a:cubicBezTo>
                    <a:pt x="341" y="62"/>
                    <a:pt x="336" y="58"/>
                    <a:pt x="333" y="58"/>
                  </a:cubicBezTo>
                  <a:cubicBezTo>
                    <a:pt x="333" y="49"/>
                    <a:pt x="338" y="61"/>
                    <a:pt x="340" y="52"/>
                  </a:cubicBezTo>
                  <a:cubicBezTo>
                    <a:pt x="341" y="57"/>
                    <a:pt x="344" y="53"/>
                    <a:pt x="345" y="49"/>
                  </a:cubicBezTo>
                  <a:cubicBezTo>
                    <a:pt x="344" y="52"/>
                    <a:pt x="344" y="55"/>
                    <a:pt x="34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68"/>
            <p:cNvSpPr/>
            <p:nvPr/>
          </p:nvSpPr>
          <p:spPr bwMode="auto">
            <a:xfrm>
              <a:off x="6091238" y="8710613"/>
              <a:ext cx="11113" cy="15875"/>
            </a:xfrm>
            <a:custGeom>
              <a:avLst/>
              <a:gdLst>
                <a:gd name="T0" fmla="*/ 0 w 3"/>
                <a:gd name="T1" fmla="*/ 3 h 4"/>
                <a:gd name="T2" fmla="*/ 3 w 3"/>
                <a:gd name="T3" fmla="*/ 4 h 4"/>
                <a:gd name="T4" fmla="*/ 0 w 3"/>
                <a:gd name="T5" fmla="*/ 3 h 4"/>
              </a:gdLst>
              <a:ahLst/>
              <a:cxnLst>
                <a:cxn ang="0">
                  <a:pos x="T0" y="T1"/>
                </a:cxn>
                <a:cxn ang="0">
                  <a:pos x="T2" y="T3"/>
                </a:cxn>
                <a:cxn ang="0">
                  <a:pos x="T4" y="T5"/>
                </a:cxn>
              </a:cxnLst>
              <a:rect l="0" t="0" r="r" b="b"/>
              <a:pathLst>
                <a:path w="3" h="4">
                  <a:moveTo>
                    <a:pt x="0" y="3"/>
                  </a:moveTo>
                  <a:cubicBezTo>
                    <a:pt x="3" y="4"/>
                    <a:pt x="3" y="4"/>
                    <a:pt x="3" y="4"/>
                  </a:cubicBezTo>
                  <a:cubicBezTo>
                    <a:pt x="3" y="1"/>
                    <a:pt x="0"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11"/>
          <p:cNvSpPr txBox="1"/>
          <p:nvPr/>
        </p:nvSpPr>
        <p:spPr>
          <a:xfrm>
            <a:off x="1244600" y="2410751"/>
            <a:ext cx="5054600" cy="383095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13" name="文本框 12"/>
          <p:cNvSpPr txBox="1"/>
          <p:nvPr/>
        </p:nvSpPr>
        <p:spPr>
          <a:xfrm>
            <a:off x="1239476" y="1798972"/>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15" name="图片 14"/>
          <p:cNvPicPr>
            <a:picLocks noChangeAspect="1"/>
          </p:cNvPicPr>
          <p:nvPr/>
        </p:nvPicPr>
        <p:blipFill>
          <a:blip r:embed="rId4" cstate="screen"/>
          <a:stretch>
            <a:fillRect/>
          </a:stretch>
        </p:blipFill>
        <p:spPr>
          <a:xfrm rot="10800000" flipV="1">
            <a:off x="1239476" y="5890818"/>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sp>
        <p:nvSpPr>
          <p:cNvPr id="7" name="Freeform 1390"/>
          <p:cNvSpPr>
            <a:spLocks noEditPoints="1"/>
          </p:cNvSpPr>
          <p:nvPr/>
        </p:nvSpPr>
        <p:spPr bwMode="auto">
          <a:xfrm>
            <a:off x="554990" y="956945"/>
            <a:ext cx="5845810" cy="5450205"/>
          </a:xfrm>
          <a:custGeom>
            <a:avLst/>
            <a:gdLst>
              <a:gd name="T0" fmla="*/ 2024 w 2514"/>
              <a:gd name="T1" fmla="*/ 1830 h 2405"/>
              <a:gd name="T2" fmla="*/ 2046 w 2514"/>
              <a:gd name="T3" fmla="*/ 1853 h 2405"/>
              <a:gd name="T4" fmla="*/ 1944 w 2514"/>
              <a:gd name="T5" fmla="*/ 2065 h 2405"/>
              <a:gd name="T6" fmla="*/ 1871 w 2514"/>
              <a:gd name="T7" fmla="*/ 2175 h 2405"/>
              <a:gd name="T8" fmla="*/ 1797 w 2514"/>
              <a:gd name="T9" fmla="*/ 2240 h 2405"/>
              <a:gd name="T10" fmla="*/ 1775 w 2514"/>
              <a:gd name="T11" fmla="*/ 2223 h 2405"/>
              <a:gd name="T12" fmla="*/ 1614 w 2514"/>
              <a:gd name="T13" fmla="*/ 2325 h 2405"/>
              <a:gd name="T14" fmla="*/ 1534 w 2514"/>
              <a:gd name="T15" fmla="*/ 2342 h 2405"/>
              <a:gd name="T16" fmla="*/ 1271 w 2514"/>
              <a:gd name="T17" fmla="*/ 2370 h 2405"/>
              <a:gd name="T18" fmla="*/ 1133 w 2514"/>
              <a:gd name="T19" fmla="*/ 2356 h 2405"/>
              <a:gd name="T20" fmla="*/ 1116 w 2514"/>
              <a:gd name="T21" fmla="*/ 2376 h 2405"/>
              <a:gd name="T22" fmla="*/ 994 w 2514"/>
              <a:gd name="T23" fmla="*/ 2373 h 2405"/>
              <a:gd name="T24" fmla="*/ 969 w 2514"/>
              <a:gd name="T25" fmla="*/ 2373 h 2405"/>
              <a:gd name="T26" fmla="*/ 669 w 2514"/>
              <a:gd name="T27" fmla="*/ 2204 h 2405"/>
              <a:gd name="T28" fmla="*/ 550 w 2514"/>
              <a:gd name="T29" fmla="*/ 2068 h 2405"/>
              <a:gd name="T30" fmla="*/ 519 w 2514"/>
              <a:gd name="T31" fmla="*/ 2037 h 2405"/>
              <a:gd name="T32" fmla="*/ 338 w 2514"/>
              <a:gd name="T33" fmla="*/ 1813 h 2405"/>
              <a:gd name="T34" fmla="*/ 172 w 2514"/>
              <a:gd name="T35" fmla="*/ 1590 h 2405"/>
              <a:gd name="T36" fmla="*/ 70 w 2514"/>
              <a:gd name="T37" fmla="*/ 1494 h 2405"/>
              <a:gd name="T38" fmla="*/ 5 w 2514"/>
              <a:gd name="T39" fmla="*/ 1386 h 2405"/>
              <a:gd name="T40" fmla="*/ 27 w 2514"/>
              <a:gd name="T41" fmla="*/ 1211 h 2405"/>
              <a:gd name="T42" fmla="*/ 42 w 2514"/>
              <a:gd name="T43" fmla="*/ 1140 h 2405"/>
              <a:gd name="T44" fmla="*/ 42 w 2514"/>
              <a:gd name="T45" fmla="*/ 1030 h 2405"/>
              <a:gd name="T46" fmla="*/ 47 w 2514"/>
              <a:gd name="T47" fmla="*/ 943 h 2405"/>
              <a:gd name="T48" fmla="*/ 143 w 2514"/>
              <a:gd name="T49" fmla="*/ 637 h 2405"/>
              <a:gd name="T50" fmla="*/ 155 w 2514"/>
              <a:gd name="T51" fmla="*/ 592 h 2405"/>
              <a:gd name="T52" fmla="*/ 350 w 2514"/>
              <a:gd name="T53" fmla="*/ 380 h 2405"/>
              <a:gd name="T54" fmla="*/ 488 w 2514"/>
              <a:gd name="T55" fmla="*/ 295 h 2405"/>
              <a:gd name="T56" fmla="*/ 969 w 2514"/>
              <a:gd name="T57" fmla="*/ 21 h 2405"/>
              <a:gd name="T58" fmla="*/ 1444 w 2514"/>
              <a:gd name="T59" fmla="*/ 15 h 2405"/>
              <a:gd name="T60" fmla="*/ 1823 w 2514"/>
              <a:gd name="T61" fmla="*/ 173 h 2405"/>
              <a:gd name="T62" fmla="*/ 1961 w 2514"/>
              <a:gd name="T63" fmla="*/ 326 h 2405"/>
              <a:gd name="T64" fmla="*/ 2284 w 2514"/>
              <a:gd name="T65" fmla="*/ 671 h 2405"/>
              <a:gd name="T66" fmla="*/ 2354 w 2514"/>
              <a:gd name="T67" fmla="*/ 810 h 2405"/>
              <a:gd name="T68" fmla="*/ 2383 w 2514"/>
              <a:gd name="T69" fmla="*/ 880 h 2405"/>
              <a:gd name="T70" fmla="*/ 2493 w 2514"/>
              <a:gd name="T71" fmla="*/ 1123 h 2405"/>
              <a:gd name="T72" fmla="*/ 2456 w 2514"/>
              <a:gd name="T73" fmla="*/ 1477 h 2405"/>
              <a:gd name="T74" fmla="*/ 2349 w 2514"/>
              <a:gd name="T75" fmla="*/ 1601 h 2405"/>
              <a:gd name="T76" fmla="*/ 2329 w 2514"/>
              <a:gd name="T77" fmla="*/ 1610 h 2405"/>
              <a:gd name="T78" fmla="*/ 2318 w 2514"/>
              <a:gd name="T79" fmla="*/ 1638 h 2405"/>
              <a:gd name="T80" fmla="*/ 2318 w 2514"/>
              <a:gd name="T81" fmla="*/ 1593 h 2405"/>
              <a:gd name="T82" fmla="*/ 2306 w 2514"/>
              <a:gd name="T83" fmla="*/ 1573 h 2405"/>
              <a:gd name="T84" fmla="*/ 2193 w 2514"/>
              <a:gd name="T85" fmla="*/ 1695 h 2405"/>
              <a:gd name="T86" fmla="*/ 2185 w 2514"/>
              <a:gd name="T87" fmla="*/ 1689 h 2405"/>
              <a:gd name="T88" fmla="*/ 2148 w 2514"/>
              <a:gd name="T89" fmla="*/ 1700 h 2405"/>
              <a:gd name="T90" fmla="*/ 2060 w 2514"/>
              <a:gd name="T91" fmla="*/ 1774 h 2405"/>
              <a:gd name="T92" fmla="*/ 2074 w 2514"/>
              <a:gd name="T93" fmla="*/ 1754 h 2405"/>
              <a:gd name="T94" fmla="*/ 1905 w 2514"/>
              <a:gd name="T95" fmla="*/ 1989 h 2405"/>
              <a:gd name="T96" fmla="*/ 1885 w 2514"/>
              <a:gd name="T97" fmla="*/ 2023 h 2405"/>
              <a:gd name="T98" fmla="*/ 1888 w 2514"/>
              <a:gd name="T99" fmla="*/ 2054 h 2405"/>
              <a:gd name="T100" fmla="*/ 1936 w 2514"/>
              <a:gd name="T101" fmla="*/ 1943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4" h="2405">
                <a:moveTo>
                  <a:pt x="2074" y="1754"/>
                </a:moveTo>
                <a:cubicBezTo>
                  <a:pt x="2078" y="1788"/>
                  <a:pt x="2037" y="1804"/>
                  <a:pt x="2024" y="1830"/>
                </a:cubicBezTo>
                <a:cubicBezTo>
                  <a:pt x="2021" y="1842"/>
                  <a:pt x="2029" y="1849"/>
                  <a:pt x="2021" y="1859"/>
                </a:cubicBezTo>
                <a:cubicBezTo>
                  <a:pt x="2024" y="1862"/>
                  <a:pt x="2036" y="1851"/>
                  <a:pt x="2046" y="1853"/>
                </a:cubicBezTo>
                <a:cubicBezTo>
                  <a:pt x="2018" y="1881"/>
                  <a:pt x="2018" y="1937"/>
                  <a:pt x="1987" y="1963"/>
                </a:cubicBezTo>
                <a:cubicBezTo>
                  <a:pt x="1993" y="2007"/>
                  <a:pt x="1978" y="2051"/>
                  <a:pt x="1944" y="2065"/>
                </a:cubicBezTo>
                <a:cubicBezTo>
                  <a:pt x="1944" y="2090"/>
                  <a:pt x="1929" y="2100"/>
                  <a:pt x="1930" y="2127"/>
                </a:cubicBezTo>
                <a:cubicBezTo>
                  <a:pt x="1910" y="2141"/>
                  <a:pt x="1895" y="2162"/>
                  <a:pt x="1871" y="2175"/>
                </a:cubicBezTo>
                <a:cubicBezTo>
                  <a:pt x="1861" y="2181"/>
                  <a:pt x="1843" y="2179"/>
                  <a:pt x="1837" y="2184"/>
                </a:cubicBezTo>
                <a:cubicBezTo>
                  <a:pt x="1818" y="2198"/>
                  <a:pt x="1819" y="2228"/>
                  <a:pt x="1797" y="2240"/>
                </a:cubicBezTo>
                <a:cubicBezTo>
                  <a:pt x="1786" y="2240"/>
                  <a:pt x="1784" y="2231"/>
                  <a:pt x="1775" y="2240"/>
                </a:cubicBezTo>
                <a:cubicBezTo>
                  <a:pt x="1767" y="2238"/>
                  <a:pt x="1779" y="2231"/>
                  <a:pt x="1775" y="2223"/>
                </a:cubicBezTo>
                <a:cubicBezTo>
                  <a:pt x="1735" y="2216"/>
                  <a:pt x="1701" y="2255"/>
                  <a:pt x="1679" y="2283"/>
                </a:cubicBezTo>
                <a:cubicBezTo>
                  <a:pt x="1647" y="2293"/>
                  <a:pt x="1632" y="2305"/>
                  <a:pt x="1614" y="2325"/>
                </a:cubicBezTo>
                <a:cubicBezTo>
                  <a:pt x="1596" y="2323"/>
                  <a:pt x="1591" y="2333"/>
                  <a:pt x="1582" y="2339"/>
                </a:cubicBezTo>
                <a:cubicBezTo>
                  <a:pt x="1567" y="2334"/>
                  <a:pt x="1552" y="2341"/>
                  <a:pt x="1534" y="2342"/>
                </a:cubicBezTo>
                <a:cubicBezTo>
                  <a:pt x="1472" y="2362"/>
                  <a:pt x="1357" y="2349"/>
                  <a:pt x="1274" y="2362"/>
                </a:cubicBezTo>
                <a:cubicBezTo>
                  <a:pt x="1265" y="2361"/>
                  <a:pt x="1281" y="2370"/>
                  <a:pt x="1271" y="2370"/>
                </a:cubicBezTo>
                <a:cubicBezTo>
                  <a:pt x="1244" y="2372"/>
                  <a:pt x="1219" y="2354"/>
                  <a:pt x="1192" y="2373"/>
                </a:cubicBezTo>
                <a:cubicBezTo>
                  <a:pt x="1177" y="2357"/>
                  <a:pt x="1154" y="2366"/>
                  <a:pt x="1133" y="2356"/>
                </a:cubicBezTo>
                <a:cubicBezTo>
                  <a:pt x="1123" y="2362"/>
                  <a:pt x="1138" y="2366"/>
                  <a:pt x="1136" y="2373"/>
                </a:cubicBezTo>
                <a:cubicBezTo>
                  <a:pt x="1128" y="2373"/>
                  <a:pt x="1120" y="2372"/>
                  <a:pt x="1116" y="2376"/>
                </a:cubicBezTo>
                <a:cubicBezTo>
                  <a:pt x="1112" y="2388"/>
                  <a:pt x="1118" y="2388"/>
                  <a:pt x="1113" y="2401"/>
                </a:cubicBezTo>
                <a:cubicBezTo>
                  <a:pt x="1072" y="2405"/>
                  <a:pt x="1033" y="2382"/>
                  <a:pt x="994" y="2373"/>
                </a:cubicBezTo>
                <a:cubicBezTo>
                  <a:pt x="978" y="2373"/>
                  <a:pt x="992" y="2387"/>
                  <a:pt x="977" y="2387"/>
                </a:cubicBezTo>
                <a:cubicBezTo>
                  <a:pt x="974" y="2383"/>
                  <a:pt x="968" y="2381"/>
                  <a:pt x="969" y="2373"/>
                </a:cubicBezTo>
                <a:cubicBezTo>
                  <a:pt x="873" y="2319"/>
                  <a:pt x="773" y="2270"/>
                  <a:pt x="689" y="2204"/>
                </a:cubicBezTo>
                <a:cubicBezTo>
                  <a:pt x="684" y="2197"/>
                  <a:pt x="675" y="2210"/>
                  <a:pt x="669" y="2204"/>
                </a:cubicBezTo>
                <a:cubicBezTo>
                  <a:pt x="661" y="2194"/>
                  <a:pt x="670" y="2195"/>
                  <a:pt x="666" y="2187"/>
                </a:cubicBezTo>
                <a:cubicBezTo>
                  <a:pt x="621" y="2155"/>
                  <a:pt x="592" y="2100"/>
                  <a:pt x="550" y="2068"/>
                </a:cubicBezTo>
                <a:cubicBezTo>
                  <a:pt x="542" y="2061"/>
                  <a:pt x="532" y="2062"/>
                  <a:pt x="525" y="2054"/>
                </a:cubicBezTo>
                <a:cubicBezTo>
                  <a:pt x="522" y="2050"/>
                  <a:pt x="522" y="2041"/>
                  <a:pt x="519" y="2037"/>
                </a:cubicBezTo>
                <a:cubicBezTo>
                  <a:pt x="509" y="2020"/>
                  <a:pt x="493" y="2007"/>
                  <a:pt x="477" y="1997"/>
                </a:cubicBezTo>
                <a:cubicBezTo>
                  <a:pt x="434" y="1933"/>
                  <a:pt x="381" y="1878"/>
                  <a:pt x="338" y="1813"/>
                </a:cubicBezTo>
                <a:cubicBezTo>
                  <a:pt x="308" y="1779"/>
                  <a:pt x="274" y="1737"/>
                  <a:pt x="242" y="1697"/>
                </a:cubicBezTo>
                <a:cubicBezTo>
                  <a:pt x="215" y="1664"/>
                  <a:pt x="198" y="1624"/>
                  <a:pt x="172" y="1590"/>
                </a:cubicBezTo>
                <a:cubicBezTo>
                  <a:pt x="147" y="1558"/>
                  <a:pt x="100" y="1543"/>
                  <a:pt x="70" y="1505"/>
                </a:cubicBezTo>
                <a:cubicBezTo>
                  <a:pt x="68" y="1503"/>
                  <a:pt x="72" y="1496"/>
                  <a:pt x="70" y="1494"/>
                </a:cubicBezTo>
                <a:cubicBezTo>
                  <a:pt x="46" y="1466"/>
                  <a:pt x="20" y="1439"/>
                  <a:pt x="13" y="1395"/>
                </a:cubicBezTo>
                <a:cubicBezTo>
                  <a:pt x="14" y="1388"/>
                  <a:pt x="0" y="1396"/>
                  <a:pt x="5" y="1386"/>
                </a:cubicBezTo>
                <a:cubicBezTo>
                  <a:pt x="9" y="1386"/>
                  <a:pt x="10" y="1389"/>
                  <a:pt x="13" y="1389"/>
                </a:cubicBezTo>
                <a:cubicBezTo>
                  <a:pt x="0" y="1322"/>
                  <a:pt x="22" y="1269"/>
                  <a:pt x="27" y="1211"/>
                </a:cubicBezTo>
                <a:cubicBezTo>
                  <a:pt x="29" y="1196"/>
                  <a:pt x="25" y="1180"/>
                  <a:pt x="27" y="1166"/>
                </a:cubicBezTo>
                <a:cubicBezTo>
                  <a:pt x="29" y="1156"/>
                  <a:pt x="39" y="1150"/>
                  <a:pt x="42" y="1140"/>
                </a:cubicBezTo>
                <a:cubicBezTo>
                  <a:pt x="53" y="1102"/>
                  <a:pt x="48" y="1056"/>
                  <a:pt x="53" y="1016"/>
                </a:cubicBezTo>
                <a:cubicBezTo>
                  <a:pt x="42" y="1013"/>
                  <a:pt x="44" y="1024"/>
                  <a:pt x="42" y="1030"/>
                </a:cubicBezTo>
                <a:cubicBezTo>
                  <a:pt x="28" y="994"/>
                  <a:pt x="42" y="946"/>
                  <a:pt x="42" y="911"/>
                </a:cubicBezTo>
                <a:cubicBezTo>
                  <a:pt x="54" y="918"/>
                  <a:pt x="39" y="934"/>
                  <a:pt x="47" y="943"/>
                </a:cubicBezTo>
                <a:cubicBezTo>
                  <a:pt x="72" y="935"/>
                  <a:pt x="59" y="899"/>
                  <a:pt x="73" y="886"/>
                </a:cubicBezTo>
                <a:cubicBezTo>
                  <a:pt x="72" y="788"/>
                  <a:pt x="113" y="721"/>
                  <a:pt x="143" y="637"/>
                </a:cubicBezTo>
                <a:cubicBezTo>
                  <a:pt x="150" y="630"/>
                  <a:pt x="160" y="626"/>
                  <a:pt x="163" y="615"/>
                </a:cubicBezTo>
                <a:cubicBezTo>
                  <a:pt x="163" y="605"/>
                  <a:pt x="155" y="602"/>
                  <a:pt x="155" y="592"/>
                </a:cubicBezTo>
                <a:cubicBezTo>
                  <a:pt x="167" y="550"/>
                  <a:pt x="218" y="533"/>
                  <a:pt x="228" y="499"/>
                </a:cubicBezTo>
                <a:cubicBezTo>
                  <a:pt x="265" y="455"/>
                  <a:pt x="305" y="415"/>
                  <a:pt x="350" y="380"/>
                </a:cubicBezTo>
                <a:cubicBezTo>
                  <a:pt x="367" y="376"/>
                  <a:pt x="384" y="370"/>
                  <a:pt x="392" y="357"/>
                </a:cubicBezTo>
                <a:cubicBezTo>
                  <a:pt x="429" y="342"/>
                  <a:pt x="471" y="330"/>
                  <a:pt x="488" y="295"/>
                </a:cubicBezTo>
                <a:cubicBezTo>
                  <a:pt x="518" y="283"/>
                  <a:pt x="529" y="253"/>
                  <a:pt x="559" y="241"/>
                </a:cubicBezTo>
                <a:cubicBezTo>
                  <a:pt x="648" y="120"/>
                  <a:pt x="813" y="76"/>
                  <a:pt x="969" y="21"/>
                </a:cubicBezTo>
                <a:cubicBezTo>
                  <a:pt x="1034" y="14"/>
                  <a:pt x="1128" y="2"/>
                  <a:pt x="1192" y="1"/>
                </a:cubicBezTo>
                <a:cubicBezTo>
                  <a:pt x="1287" y="0"/>
                  <a:pt x="1366" y="1"/>
                  <a:pt x="1444" y="15"/>
                </a:cubicBezTo>
                <a:cubicBezTo>
                  <a:pt x="1584" y="40"/>
                  <a:pt x="1704" y="102"/>
                  <a:pt x="1812" y="179"/>
                </a:cubicBezTo>
                <a:cubicBezTo>
                  <a:pt x="1818" y="180"/>
                  <a:pt x="1822" y="178"/>
                  <a:pt x="1823" y="173"/>
                </a:cubicBezTo>
                <a:cubicBezTo>
                  <a:pt x="1831" y="176"/>
                  <a:pt x="1819" y="181"/>
                  <a:pt x="1823" y="188"/>
                </a:cubicBezTo>
                <a:cubicBezTo>
                  <a:pt x="1870" y="233"/>
                  <a:pt x="1925" y="270"/>
                  <a:pt x="1961" y="326"/>
                </a:cubicBezTo>
                <a:cubicBezTo>
                  <a:pt x="2011" y="356"/>
                  <a:pt x="2066" y="381"/>
                  <a:pt x="2097" y="431"/>
                </a:cubicBezTo>
                <a:cubicBezTo>
                  <a:pt x="2154" y="471"/>
                  <a:pt x="2232" y="588"/>
                  <a:pt x="2284" y="671"/>
                </a:cubicBezTo>
                <a:cubicBezTo>
                  <a:pt x="2290" y="696"/>
                  <a:pt x="2299" y="718"/>
                  <a:pt x="2318" y="730"/>
                </a:cubicBezTo>
                <a:cubicBezTo>
                  <a:pt x="2326" y="768"/>
                  <a:pt x="2344" y="788"/>
                  <a:pt x="2354" y="810"/>
                </a:cubicBezTo>
                <a:cubicBezTo>
                  <a:pt x="2356" y="814"/>
                  <a:pt x="2358" y="809"/>
                  <a:pt x="2363" y="810"/>
                </a:cubicBezTo>
                <a:cubicBezTo>
                  <a:pt x="2351" y="830"/>
                  <a:pt x="2385" y="851"/>
                  <a:pt x="2383" y="880"/>
                </a:cubicBezTo>
                <a:cubicBezTo>
                  <a:pt x="2412" y="926"/>
                  <a:pt x="2447" y="980"/>
                  <a:pt x="2459" y="1047"/>
                </a:cubicBezTo>
                <a:cubicBezTo>
                  <a:pt x="2464" y="1074"/>
                  <a:pt x="2484" y="1097"/>
                  <a:pt x="2493" y="1123"/>
                </a:cubicBezTo>
                <a:cubicBezTo>
                  <a:pt x="2514" y="1186"/>
                  <a:pt x="2506" y="1265"/>
                  <a:pt x="2510" y="1333"/>
                </a:cubicBezTo>
                <a:cubicBezTo>
                  <a:pt x="2486" y="1375"/>
                  <a:pt x="2479" y="1442"/>
                  <a:pt x="2456" y="1477"/>
                </a:cubicBezTo>
                <a:cubicBezTo>
                  <a:pt x="2450" y="1477"/>
                  <a:pt x="2447" y="1475"/>
                  <a:pt x="2448" y="1468"/>
                </a:cubicBezTo>
                <a:cubicBezTo>
                  <a:pt x="2419" y="1517"/>
                  <a:pt x="2390" y="1565"/>
                  <a:pt x="2349" y="1601"/>
                </a:cubicBezTo>
                <a:cubicBezTo>
                  <a:pt x="2340" y="1599"/>
                  <a:pt x="2350" y="1592"/>
                  <a:pt x="2349" y="1587"/>
                </a:cubicBezTo>
                <a:cubicBezTo>
                  <a:pt x="2337" y="1590"/>
                  <a:pt x="2334" y="1600"/>
                  <a:pt x="2329" y="1610"/>
                </a:cubicBezTo>
                <a:cubicBezTo>
                  <a:pt x="2338" y="1613"/>
                  <a:pt x="2331" y="1601"/>
                  <a:pt x="2340" y="1604"/>
                </a:cubicBezTo>
                <a:cubicBezTo>
                  <a:pt x="2338" y="1621"/>
                  <a:pt x="2326" y="1628"/>
                  <a:pt x="2318" y="1638"/>
                </a:cubicBezTo>
                <a:cubicBezTo>
                  <a:pt x="2326" y="1619"/>
                  <a:pt x="2327" y="1604"/>
                  <a:pt x="2337" y="1579"/>
                </a:cubicBezTo>
                <a:cubicBezTo>
                  <a:pt x="2327" y="1580"/>
                  <a:pt x="2330" y="1594"/>
                  <a:pt x="2318" y="1593"/>
                </a:cubicBezTo>
                <a:cubicBezTo>
                  <a:pt x="2322" y="1586"/>
                  <a:pt x="2308" y="1585"/>
                  <a:pt x="2309" y="1590"/>
                </a:cubicBezTo>
                <a:cubicBezTo>
                  <a:pt x="2300" y="1586"/>
                  <a:pt x="2314" y="1577"/>
                  <a:pt x="2306" y="1573"/>
                </a:cubicBezTo>
                <a:cubicBezTo>
                  <a:pt x="2273" y="1582"/>
                  <a:pt x="2245" y="1624"/>
                  <a:pt x="2233" y="1652"/>
                </a:cubicBezTo>
                <a:cubicBezTo>
                  <a:pt x="2213" y="1660"/>
                  <a:pt x="2202" y="1676"/>
                  <a:pt x="2193" y="1695"/>
                </a:cubicBezTo>
                <a:cubicBezTo>
                  <a:pt x="2185" y="1691"/>
                  <a:pt x="2194" y="1681"/>
                  <a:pt x="2196" y="1678"/>
                </a:cubicBezTo>
                <a:cubicBezTo>
                  <a:pt x="2187" y="1676"/>
                  <a:pt x="2188" y="1685"/>
                  <a:pt x="2185" y="1689"/>
                </a:cubicBezTo>
                <a:cubicBezTo>
                  <a:pt x="2192" y="1666"/>
                  <a:pt x="2219" y="1639"/>
                  <a:pt x="2233" y="1613"/>
                </a:cubicBezTo>
                <a:cubicBezTo>
                  <a:pt x="2204" y="1630"/>
                  <a:pt x="2178" y="1675"/>
                  <a:pt x="2148" y="1700"/>
                </a:cubicBezTo>
                <a:cubicBezTo>
                  <a:pt x="2137" y="1689"/>
                  <a:pt x="2151" y="1673"/>
                  <a:pt x="2142" y="1658"/>
                </a:cubicBezTo>
                <a:cubicBezTo>
                  <a:pt x="2117" y="1697"/>
                  <a:pt x="2080" y="1737"/>
                  <a:pt x="2060" y="1774"/>
                </a:cubicBezTo>
                <a:cubicBezTo>
                  <a:pt x="2070" y="1768"/>
                  <a:pt x="2060" y="1775"/>
                  <a:pt x="2066" y="1777"/>
                </a:cubicBezTo>
                <a:cubicBezTo>
                  <a:pt x="2070" y="1770"/>
                  <a:pt x="2071" y="1761"/>
                  <a:pt x="2074" y="1754"/>
                </a:cubicBezTo>
                <a:close/>
                <a:moveTo>
                  <a:pt x="1936" y="1943"/>
                </a:moveTo>
                <a:cubicBezTo>
                  <a:pt x="1918" y="1951"/>
                  <a:pt x="1912" y="1970"/>
                  <a:pt x="1905" y="1989"/>
                </a:cubicBezTo>
                <a:cubicBezTo>
                  <a:pt x="1907" y="1989"/>
                  <a:pt x="1910" y="1989"/>
                  <a:pt x="1910" y="1992"/>
                </a:cubicBezTo>
                <a:cubicBezTo>
                  <a:pt x="1904" y="2004"/>
                  <a:pt x="1898" y="2017"/>
                  <a:pt x="1885" y="2023"/>
                </a:cubicBezTo>
                <a:cubicBezTo>
                  <a:pt x="1879" y="2054"/>
                  <a:pt x="1851" y="2062"/>
                  <a:pt x="1843" y="2090"/>
                </a:cubicBezTo>
                <a:cubicBezTo>
                  <a:pt x="1867" y="2099"/>
                  <a:pt x="1887" y="2070"/>
                  <a:pt x="1888" y="2054"/>
                </a:cubicBezTo>
                <a:cubicBezTo>
                  <a:pt x="1899" y="2056"/>
                  <a:pt x="1897" y="2045"/>
                  <a:pt x="1905" y="2045"/>
                </a:cubicBezTo>
                <a:cubicBezTo>
                  <a:pt x="1896" y="2016"/>
                  <a:pt x="1957" y="1985"/>
                  <a:pt x="1936" y="1943"/>
                </a:cubicBezTo>
                <a:close/>
              </a:path>
            </a:pathLst>
          </a:custGeom>
          <a:blipFill dpi="0" rotWithShape="1">
            <a:blip r:embed="rId3" cstate="screen"/>
            <a:srcRect/>
            <a:stretch>
              <a:fillRect/>
            </a:stretch>
          </a:blip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6781800" y="2004351"/>
            <a:ext cx="5054600" cy="383095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20" name="文本框 19"/>
          <p:cNvSpPr txBox="1"/>
          <p:nvPr/>
        </p:nvSpPr>
        <p:spPr>
          <a:xfrm>
            <a:off x="6776676" y="1392572"/>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22" name="图片 21"/>
          <p:cNvPicPr>
            <a:picLocks noChangeAspect="1"/>
          </p:cNvPicPr>
          <p:nvPr/>
        </p:nvPicPr>
        <p:blipFill>
          <a:blip r:embed="rId4" cstate="screen"/>
          <a:stretch>
            <a:fillRect/>
          </a:stretch>
        </p:blipFill>
        <p:spPr>
          <a:xfrm rot="10800000" flipV="1">
            <a:off x="6776676" y="5559505"/>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a:off x="5083522" y="1789893"/>
            <a:ext cx="2024955" cy="2001650"/>
            <a:chOff x="5025571" y="1800800"/>
            <a:chExt cx="2140858" cy="2159642"/>
          </a:xfrm>
        </p:grpSpPr>
        <p:grpSp>
          <p:nvGrpSpPr>
            <p:cNvPr id="5" name="组合 4"/>
            <p:cNvGrpSpPr/>
            <p:nvPr/>
          </p:nvGrpSpPr>
          <p:grpSpPr>
            <a:xfrm>
              <a:off x="5025571" y="1800800"/>
              <a:ext cx="2140858" cy="2159642"/>
              <a:chOff x="5025570" y="1940946"/>
              <a:chExt cx="2140858" cy="2159642"/>
            </a:xfrm>
          </p:grpSpPr>
          <p:sp>
            <p:nvSpPr>
              <p:cNvPr id="7" name="矩形 6"/>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1"/>
                <a:endCxn id="7"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0"/>
                <a:endCxn id="7"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383971" y="1819593"/>
              <a:ext cx="1445531" cy="2008090"/>
            </a:xfrm>
            <a:prstGeom prst="rect">
              <a:avLst/>
            </a:prstGeom>
            <a:noFill/>
          </p:spPr>
          <p:txBody>
            <a:bodyPr wrap="square" rtlCol="0">
              <a:spAutoFit/>
            </a:bodyPr>
            <a:lstStyle/>
            <a:p>
              <a:pPr algn="ctr"/>
              <a:r>
                <a:rPr lang="zh-CN" altLang="en-US" sz="11500" dirty="0">
                  <a:solidFill>
                    <a:schemeClr val="bg2">
                      <a:lumMod val="25000"/>
                    </a:schemeClr>
                  </a:solidFill>
                  <a:latin typeface="康熙字典體" pitchFamily="2" charset="-120"/>
                  <a:ea typeface="康熙字典體" pitchFamily="2" charset="-120"/>
                </a:rPr>
                <a:t>贰</a:t>
              </a:r>
              <a:endParaRPr lang="zh-CN" altLang="en-US" sz="11500" dirty="0">
                <a:solidFill>
                  <a:schemeClr val="bg2">
                    <a:lumMod val="25000"/>
                  </a:schemeClr>
                </a:solidFill>
                <a:latin typeface="康熙字典體" pitchFamily="2" charset="-120"/>
                <a:ea typeface="康熙字典體" pitchFamily="2" charset="-120"/>
              </a:endParaRPr>
            </a:p>
          </p:txBody>
        </p:sp>
      </p:grpSp>
      <p:sp>
        <p:nvSpPr>
          <p:cNvPr id="13" name="文本框 12"/>
          <p:cNvSpPr txBox="1"/>
          <p:nvPr/>
        </p:nvSpPr>
        <p:spPr>
          <a:xfrm>
            <a:off x="1504157" y="4287178"/>
            <a:ext cx="9183683" cy="175323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pic>
        <p:nvPicPr>
          <p:cNvPr id="3" name="图片 2" descr="校徽绿"/>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557b0d914c64ac630c9fdd2b49877a7(1)"/>
          <p:cNvPicPr>
            <a:picLocks noChangeAspect="1"/>
          </p:cNvPicPr>
          <p:nvPr>
            <p:custDataLst>
              <p:tags r:id="rId1"/>
            </p:custDataLst>
          </p:nvPr>
        </p:nvPicPr>
        <p:blipFill>
          <a:blip r:embed="rId2">
            <a:alphaModFix amt="40000"/>
            <a:clrChange>
              <a:clrFrom>
                <a:srgbClr val="CACACA">
                  <a:alpha val="100000"/>
                </a:srgbClr>
              </a:clrFrom>
              <a:clrTo>
                <a:srgbClr val="CACACA">
                  <a:alpha val="100000"/>
                  <a:alpha val="0"/>
                </a:srgbClr>
              </a:clrTo>
            </a:clrChange>
          </a:blip>
          <a:stretch>
            <a:fillRect/>
          </a:stretch>
        </p:blipFill>
        <p:spPr>
          <a:xfrm>
            <a:off x="-1522730" y="-80645"/>
            <a:ext cx="14732000" cy="6938645"/>
          </a:xfrm>
          <a:prstGeom prst="rect">
            <a:avLst/>
          </a:prstGeom>
        </p:spPr>
      </p:pic>
      <p:grpSp>
        <p:nvGrpSpPr>
          <p:cNvPr id="4" name="组合 3"/>
          <p:cNvGrpSpPr/>
          <p:nvPr/>
        </p:nvGrpSpPr>
        <p:grpSpPr>
          <a:xfrm rot="20037947">
            <a:off x="6200775" y="589915"/>
            <a:ext cx="6263640" cy="6716395"/>
            <a:chOff x="10487613" y="-2254104"/>
            <a:chExt cx="6818069" cy="9883439"/>
          </a:xfrm>
          <a:blipFill dpi="0" rotWithShape="0">
            <a:blip r:embed="rId3"/>
            <a:srcRect/>
            <a:stretch>
              <a:fillRect/>
            </a:stretch>
          </a:blipFill>
        </p:grpSpPr>
        <p:sp>
          <p:nvSpPr>
            <p:cNvPr id="5" name="Freeform 344"/>
            <p:cNvSpPr>
              <a:spLocks noEditPoints="1"/>
            </p:cNvSpPr>
            <p:nvPr/>
          </p:nvSpPr>
          <p:spPr bwMode="auto">
            <a:xfrm rot="7441068">
              <a:off x="7774693" y="1760954"/>
              <a:ext cx="8581301" cy="3155462"/>
            </a:xfrm>
            <a:custGeom>
              <a:avLst/>
              <a:gdLst>
                <a:gd name="T0" fmla="*/ 498 w 498"/>
                <a:gd name="T1" fmla="*/ 25 h 143"/>
                <a:gd name="T2" fmla="*/ 420 w 498"/>
                <a:gd name="T3" fmla="*/ 27 h 143"/>
                <a:gd name="T4" fmla="*/ 452 w 498"/>
                <a:gd name="T5" fmla="*/ 20 h 143"/>
                <a:gd name="T6" fmla="*/ 418 w 498"/>
                <a:gd name="T7" fmla="*/ 14 h 143"/>
                <a:gd name="T8" fmla="*/ 432 w 498"/>
                <a:gd name="T9" fmla="*/ 8 h 143"/>
                <a:gd name="T10" fmla="*/ 473 w 498"/>
                <a:gd name="T11" fmla="*/ 2 h 143"/>
                <a:gd name="T12" fmla="*/ 284 w 498"/>
                <a:gd name="T13" fmla="*/ 7 h 143"/>
                <a:gd name="T14" fmla="*/ 275 w 498"/>
                <a:gd name="T15" fmla="*/ 8 h 143"/>
                <a:gd name="T16" fmla="*/ 222 w 498"/>
                <a:gd name="T17" fmla="*/ 10 h 143"/>
                <a:gd name="T18" fmla="*/ 268 w 498"/>
                <a:gd name="T19" fmla="*/ 4 h 143"/>
                <a:gd name="T20" fmla="*/ 128 w 498"/>
                <a:gd name="T21" fmla="*/ 11 h 143"/>
                <a:gd name="T22" fmla="*/ 77 w 498"/>
                <a:gd name="T23" fmla="*/ 10 h 143"/>
                <a:gd name="T24" fmla="*/ 116 w 498"/>
                <a:gd name="T25" fmla="*/ 11 h 143"/>
                <a:gd name="T26" fmla="*/ 36 w 498"/>
                <a:gd name="T27" fmla="*/ 45 h 143"/>
                <a:gd name="T28" fmla="*/ 34 w 498"/>
                <a:gd name="T29" fmla="*/ 48 h 143"/>
                <a:gd name="T30" fmla="*/ 27 w 498"/>
                <a:gd name="T31" fmla="*/ 58 h 143"/>
                <a:gd name="T32" fmla="*/ 3 w 498"/>
                <a:gd name="T33" fmla="*/ 132 h 143"/>
                <a:gd name="T34" fmla="*/ 218 w 498"/>
                <a:gd name="T35" fmla="*/ 136 h 143"/>
                <a:gd name="T36" fmla="*/ 229 w 498"/>
                <a:gd name="T37" fmla="*/ 131 h 143"/>
                <a:gd name="T38" fmla="*/ 283 w 498"/>
                <a:gd name="T39" fmla="*/ 131 h 143"/>
                <a:gd name="T40" fmla="*/ 357 w 498"/>
                <a:gd name="T41" fmla="*/ 121 h 143"/>
                <a:gd name="T42" fmla="*/ 383 w 498"/>
                <a:gd name="T43" fmla="*/ 115 h 143"/>
                <a:gd name="T44" fmla="*/ 461 w 498"/>
                <a:gd name="T45" fmla="*/ 102 h 143"/>
                <a:gd name="T46" fmla="*/ 374 w 498"/>
                <a:gd name="T47" fmla="*/ 104 h 143"/>
                <a:gd name="T48" fmla="*/ 406 w 498"/>
                <a:gd name="T49" fmla="*/ 98 h 143"/>
                <a:gd name="T50" fmla="*/ 462 w 498"/>
                <a:gd name="T51" fmla="*/ 87 h 143"/>
                <a:gd name="T52" fmla="*/ 406 w 498"/>
                <a:gd name="T53" fmla="*/ 88 h 143"/>
                <a:gd name="T54" fmla="*/ 383 w 498"/>
                <a:gd name="T55" fmla="*/ 86 h 143"/>
                <a:gd name="T56" fmla="*/ 353 w 498"/>
                <a:gd name="T57" fmla="*/ 80 h 143"/>
                <a:gd name="T58" fmla="*/ 420 w 498"/>
                <a:gd name="T59" fmla="*/ 71 h 143"/>
                <a:gd name="T60" fmla="*/ 423 w 498"/>
                <a:gd name="T61" fmla="*/ 70 h 143"/>
                <a:gd name="T62" fmla="*/ 427 w 498"/>
                <a:gd name="T63" fmla="*/ 68 h 143"/>
                <a:gd name="T64" fmla="*/ 338 w 498"/>
                <a:gd name="T65" fmla="*/ 69 h 143"/>
                <a:gd name="T66" fmla="*/ 424 w 498"/>
                <a:gd name="T67" fmla="*/ 56 h 143"/>
                <a:gd name="T68" fmla="*/ 314 w 498"/>
                <a:gd name="T69" fmla="*/ 57 h 143"/>
                <a:gd name="T70" fmla="*/ 491 w 498"/>
                <a:gd name="T71" fmla="*/ 36 h 143"/>
                <a:gd name="T72" fmla="*/ 194 w 498"/>
                <a:gd name="T73" fmla="*/ 12 h 143"/>
                <a:gd name="T74" fmla="*/ 212 w 498"/>
                <a:gd name="T75" fmla="*/ 12 h 143"/>
                <a:gd name="T76" fmla="*/ 216 w 498"/>
                <a:gd name="T77" fmla="*/ 11 h 143"/>
                <a:gd name="T78" fmla="*/ 263 w 498"/>
                <a:gd name="T79" fmla="*/ 126 h 143"/>
                <a:gd name="T80" fmla="*/ 379 w 498"/>
                <a:gd name="T81" fmla="*/ 90 h 143"/>
                <a:gd name="T82" fmla="*/ 379 w 498"/>
                <a:gd name="T83" fmla="*/ 90 h 143"/>
                <a:gd name="T84" fmla="*/ 370 w 498"/>
                <a:gd name="T85" fmla="*/ 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43">
                  <a:moveTo>
                    <a:pt x="490" y="31"/>
                  </a:moveTo>
                  <a:cubicBezTo>
                    <a:pt x="466" y="31"/>
                    <a:pt x="442" y="35"/>
                    <a:pt x="418" y="34"/>
                  </a:cubicBezTo>
                  <a:cubicBezTo>
                    <a:pt x="444" y="29"/>
                    <a:pt x="472" y="29"/>
                    <a:pt x="498" y="25"/>
                  </a:cubicBezTo>
                  <a:cubicBezTo>
                    <a:pt x="463" y="26"/>
                    <a:pt x="421" y="31"/>
                    <a:pt x="383" y="31"/>
                  </a:cubicBezTo>
                  <a:cubicBezTo>
                    <a:pt x="384" y="31"/>
                    <a:pt x="384" y="31"/>
                    <a:pt x="384" y="31"/>
                  </a:cubicBezTo>
                  <a:cubicBezTo>
                    <a:pt x="396" y="29"/>
                    <a:pt x="408" y="27"/>
                    <a:pt x="420" y="27"/>
                  </a:cubicBezTo>
                  <a:cubicBezTo>
                    <a:pt x="404" y="27"/>
                    <a:pt x="388" y="30"/>
                    <a:pt x="372" y="28"/>
                  </a:cubicBezTo>
                  <a:cubicBezTo>
                    <a:pt x="378" y="27"/>
                    <a:pt x="384" y="28"/>
                    <a:pt x="389" y="25"/>
                  </a:cubicBezTo>
                  <a:cubicBezTo>
                    <a:pt x="407" y="24"/>
                    <a:pt x="431" y="22"/>
                    <a:pt x="452" y="20"/>
                  </a:cubicBezTo>
                  <a:cubicBezTo>
                    <a:pt x="407" y="22"/>
                    <a:pt x="362" y="24"/>
                    <a:pt x="318" y="24"/>
                  </a:cubicBezTo>
                  <a:cubicBezTo>
                    <a:pt x="318" y="23"/>
                    <a:pt x="320" y="23"/>
                    <a:pt x="322" y="22"/>
                  </a:cubicBezTo>
                  <a:cubicBezTo>
                    <a:pt x="354" y="19"/>
                    <a:pt x="386" y="16"/>
                    <a:pt x="418" y="14"/>
                  </a:cubicBezTo>
                  <a:cubicBezTo>
                    <a:pt x="428" y="12"/>
                    <a:pt x="439" y="12"/>
                    <a:pt x="447" y="10"/>
                  </a:cubicBezTo>
                  <a:cubicBezTo>
                    <a:pt x="414" y="9"/>
                    <a:pt x="379" y="14"/>
                    <a:pt x="345" y="13"/>
                  </a:cubicBezTo>
                  <a:cubicBezTo>
                    <a:pt x="374" y="11"/>
                    <a:pt x="403" y="10"/>
                    <a:pt x="432" y="8"/>
                  </a:cubicBezTo>
                  <a:cubicBezTo>
                    <a:pt x="446" y="4"/>
                    <a:pt x="463" y="7"/>
                    <a:pt x="478" y="3"/>
                  </a:cubicBezTo>
                  <a:cubicBezTo>
                    <a:pt x="482" y="1"/>
                    <a:pt x="487" y="4"/>
                    <a:pt x="490" y="1"/>
                  </a:cubicBezTo>
                  <a:cubicBezTo>
                    <a:pt x="483" y="1"/>
                    <a:pt x="478" y="0"/>
                    <a:pt x="473" y="2"/>
                  </a:cubicBezTo>
                  <a:cubicBezTo>
                    <a:pt x="412" y="6"/>
                    <a:pt x="347" y="12"/>
                    <a:pt x="288" y="8"/>
                  </a:cubicBezTo>
                  <a:cubicBezTo>
                    <a:pt x="291" y="7"/>
                    <a:pt x="291" y="7"/>
                    <a:pt x="291" y="7"/>
                  </a:cubicBezTo>
                  <a:cubicBezTo>
                    <a:pt x="284" y="7"/>
                    <a:pt x="284" y="7"/>
                    <a:pt x="284" y="7"/>
                  </a:cubicBezTo>
                  <a:cubicBezTo>
                    <a:pt x="286" y="9"/>
                    <a:pt x="286" y="9"/>
                    <a:pt x="286" y="9"/>
                  </a:cubicBezTo>
                  <a:cubicBezTo>
                    <a:pt x="282" y="9"/>
                    <a:pt x="278" y="11"/>
                    <a:pt x="275" y="9"/>
                  </a:cubicBezTo>
                  <a:cubicBezTo>
                    <a:pt x="275" y="8"/>
                    <a:pt x="275" y="8"/>
                    <a:pt x="275" y="8"/>
                  </a:cubicBezTo>
                  <a:cubicBezTo>
                    <a:pt x="273" y="9"/>
                    <a:pt x="266" y="6"/>
                    <a:pt x="268" y="10"/>
                  </a:cubicBezTo>
                  <a:cubicBezTo>
                    <a:pt x="251" y="11"/>
                    <a:pt x="233" y="12"/>
                    <a:pt x="217" y="11"/>
                  </a:cubicBezTo>
                  <a:cubicBezTo>
                    <a:pt x="222" y="10"/>
                    <a:pt x="222" y="10"/>
                    <a:pt x="222" y="10"/>
                  </a:cubicBezTo>
                  <a:cubicBezTo>
                    <a:pt x="263" y="6"/>
                    <a:pt x="309" y="5"/>
                    <a:pt x="352" y="2"/>
                  </a:cubicBezTo>
                  <a:cubicBezTo>
                    <a:pt x="327" y="1"/>
                    <a:pt x="295" y="6"/>
                    <a:pt x="267" y="4"/>
                  </a:cubicBezTo>
                  <a:cubicBezTo>
                    <a:pt x="268" y="4"/>
                    <a:pt x="268" y="4"/>
                    <a:pt x="268" y="4"/>
                  </a:cubicBezTo>
                  <a:cubicBezTo>
                    <a:pt x="264" y="3"/>
                    <a:pt x="259" y="3"/>
                    <a:pt x="257" y="6"/>
                  </a:cubicBezTo>
                  <a:cubicBezTo>
                    <a:pt x="255" y="6"/>
                    <a:pt x="255" y="5"/>
                    <a:pt x="253" y="4"/>
                  </a:cubicBezTo>
                  <a:cubicBezTo>
                    <a:pt x="128" y="11"/>
                    <a:pt x="128" y="11"/>
                    <a:pt x="128" y="11"/>
                  </a:cubicBezTo>
                  <a:cubicBezTo>
                    <a:pt x="119" y="10"/>
                    <a:pt x="119" y="10"/>
                    <a:pt x="119" y="10"/>
                  </a:cubicBezTo>
                  <a:cubicBezTo>
                    <a:pt x="148" y="7"/>
                    <a:pt x="179" y="5"/>
                    <a:pt x="207" y="4"/>
                  </a:cubicBezTo>
                  <a:cubicBezTo>
                    <a:pt x="166" y="4"/>
                    <a:pt x="120" y="7"/>
                    <a:pt x="77" y="10"/>
                  </a:cubicBezTo>
                  <a:cubicBezTo>
                    <a:pt x="79" y="12"/>
                    <a:pt x="79" y="12"/>
                    <a:pt x="79" y="12"/>
                  </a:cubicBezTo>
                  <a:cubicBezTo>
                    <a:pt x="114" y="10"/>
                    <a:pt x="114" y="10"/>
                    <a:pt x="114" y="10"/>
                  </a:cubicBezTo>
                  <a:cubicBezTo>
                    <a:pt x="116" y="11"/>
                    <a:pt x="116" y="11"/>
                    <a:pt x="116" y="11"/>
                  </a:cubicBezTo>
                  <a:cubicBezTo>
                    <a:pt x="96" y="14"/>
                    <a:pt x="74" y="12"/>
                    <a:pt x="54" y="16"/>
                  </a:cubicBezTo>
                  <a:cubicBezTo>
                    <a:pt x="48" y="22"/>
                    <a:pt x="39" y="29"/>
                    <a:pt x="42" y="37"/>
                  </a:cubicBezTo>
                  <a:cubicBezTo>
                    <a:pt x="43" y="42"/>
                    <a:pt x="33" y="40"/>
                    <a:pt x="36" y="45"/>
                  </a:cubicBezTo>
                  <a:cubicBezTo>
                    <a:pt x="33" y="44"/>
                    <a:pt x="33" y="44"/>
                    <a:pt x="33" y="44"/>
                  </a:cubicBezTo>
                  <a:cubicBezTo>
                    <a:pt x="33" y="45"/>
                    <a:pt x="33" y="45"/>
                    <a:pt x="32" y="46"/>
                  </a:cubicBezTo>
                  <a:cubicBezTo>
                    <a:pt x="34" y="48"/>
                    <a:pt x="34" y="48"/>
                    <a:pt x="34" y="48"/>
                  </a:cubicBezTo>
                  <a:cubicBezTo>
                    <a:pt x="33" y="51"/>
                    <a:pt x="31" y="47"/>
                    <a:pt x="30" y="49"/>
                  </a:cubicBezTo>
                  <a:cubicBezTo>
                    <a:pt x="32" y="49"/>
                    <a:pt x="32" y="49"/>
                    <a:pt x="32" y="49"/>
                  </a:cubicBezTo>
                  <a:cubicBezTo>
                    <a:pt x="34" y="52"/>
                    <a:pt x="29" y="55"/>
                    <a:pt x="27" y="58"/>
                  </a:cubicBezTo>
                  <a:cubicBezTo>
                    <a:pt x="26" y="66"/>
                    <a:pt x="22" y="75"/>
                    <a:pt x="17" y="82"/>
                  </a:cubicBezTo>
                  <a:cubicBezTo>
                    <a:pt x="19" y="91"/>
                    <a:pt x="9" y="97"/>
                    <a:pt x="8" y="105"/>
                  </a:cubicBezTo>
                  <a:cubicBezTo>
                    <a:pt x="0" y="113"/>
                    <a:pt x="3" y="122"/>
                    <a:pt x="3" y="132"/>
                  </a:cubicBezTo>
                  <a:cubicBezTo>
                    <a:pt x="4" y="136"/>
                    <a:pt x="11" y="136"/>
                    <a:pt x="16" y="138"/>
                  </a:cubicBezTo>
                  <a:cubicBezTo>
                    <a:pt x="79" y="143"/>
                    <a:pt x="140" y="142"/>
                    <a:pt x="201" y="137"/>
                  </a:cubicBezTo>
                  <a:cubicBezTo>
                    <a:pt x="206" y="136"/>
                    <a:pt x="213" y="138"/>
                    <a:pt x="218" y="136"/>
                  </a:cubicBezTo>
                  <a:cubicBezTo>
                    <a:pt x="235" y="135"/>
                    <a:pt x="235" y="135"/>
                    <a:pt x="235" y="135"/>
                  </a:cubicBezTo>
                  <a:cubicBezTo>
                    <a:pt x="232" y="135"/>
                    <a:pt x="229" y="134"/>
                    <a:pt x="227" y="134"/>
                  </a:cubicBezTo>
                  <a:cubicBezTo>
                    <a:pt x="227" y="133"/>
                    <a:pt x="228" y="132"/>
                    <a:pt x="229" y="131"/>
                  </a:cubicBezTo>
                  <a:cubicBezTo>
                    <a:pt x="247" y="130"/>
                    <a:pt x="266" y="130"/>
                    <a:pt x="283" y="129"/>
                  </a:cubicBezTo>
                  <a:cubicBezTo>
                    <a:pt x="277" y="131"/>
                    <a:pt x="269" y="129"/>
                    <a:pt x="264" y="132"/>
                  </a:cubicBezTo>
                  <a:cubicBezTo>
                    <a:pt x="283" y="131"/>
                    <a:pt x="283" y="131"/>
                    <a:pt x="283" y="131"/>
                  </a:cubicBezTo>
                  <a:cubicBezTo>
                    <a:pt x="293" y="128"/>
                    <a:pt x="307" y="129"/>
                    <a:pt x="317" y="127"/>
                  </a:cubicBezTo>
                  <a:cubicBezTo>
                    <a:pt x="316" y="127"/>
                    <a:pt x="314" y="127"/>
                    <a:pt x="314" y="126"/>
                  </a:cubicBezTo>
                  <a:cubicBezTo>
                    <a:pt x="328" y="125"/>
                    <a:pt x="343" y="124"/>
                    <a:pt x="357" y="121"/>
                  </a:cubicBezTo>
                  <a:cubicBezTo>
                    <a:pt x="327" y="122"/>
                    <a:pt x="298" y="126"/>
                    <a:pt x="269" y="126"/>
                  </a:cubicBezTo>
                  <a:cubicBezTo>
                    <a:pt x="294" y="123"/>
                    <a:pt x="319" y="122"/>
                    <a:pt x="344" y="120"/>
                  </a:cubicBezTo>
                  <a:cubicBezTo>
                    <a:pt x="356" y="116"/>
                    <a:pt x="370" y="117"/>
                    <a:pt x="383" y="115"/>
                  </a:cubicBezTo>
                  <a:cubicBezTo>
                    <a:pt x="386" y="114"/>
                    <a:pt x="393" y="114"/>
                    <a:pt x="397" y="113"/>
                  </a:cubicBezTo>
                  <a:cubicBezTo>
                    <a:pt x="381" y="113"/>
                    <a:pt x="368" y="115"/>
                    <a:pt x="353" y="114"/>
                  </a:cubicBezTo>
                  <a:cubicBezTo>
                    <a:pt x="389" y="110"/>
                    <a:pt x="425" y="106"/>
                    <a:pt x="461" y="102"/>
                  </a:cubicBezTo>
                  <a:cubicBezTo>
                    <a:pt x="423" y="104"/>
                    <a:pt x="385" y="109"/>
                    <a:pt x="347" y="110"/>
                  </a:cubicBezTo>
                  <a:cubicBezTo>
                    <a:pt x="357" y="107"/>
                    <a:pt x="368" y="108"/>
                    <a:pt x="378" y="106"/>
                  </a:cubicBezTo>
                  <a:cubicBezTo>
                    <a:pt x="377" y="106"/>
                    <a:pt x="375" y="106"/>
                    <a:pt x="374" y="104"/>
                  </a:cubicBezTo>
                  <a:cubicBezTo>
                    <a:pt x="376" y="103"/>
                    <a:pt x="376" y="103"/>
                    <a:pt x="376" y="103"/>
                  </a:cubicBezTo>
                  <a:cubicBezTo>
                    <a:pt x="391" y="102"/>
                    <a:pt x="407" y="101"/>
                    <a:pt x="422" y="98"/>
                  </a:cubicBezTo>
                  <a:cubicBezTo>
                    <a:pt x="417" y="96"/>
                    <a:pt x="411" y="101"/>
                    <a:pt x="406" y="98"/>
                  </a:cubicBezTo>
                  <a:cubicBezTo>
                    <a:pt x="423" y="95"/>
                    <a:pt x="442" y="94"/>
                    <a:pt x="459" y="91"/>
                  </a:cubicBezTo>
                  <a:cubicBezTo>
                    <a:pt x="425" y="92"/>
                    <a:pt x="393" y="99"/>
                    <a:pt x="359" y="97"/>
                  </a:cubicBezTo>
                  <a:cubicBezTo>
                    <a:pt x="393" y="94"/>
                    <a:pt x="428" y="92"/>
                    <a:pt x="462" y="87"/>
                  </a:cubicBezTo>
                  <a:cubicBezTo>
                    <a:pt x="464" y="85"/>
                    <a:pt x="464" y="85"/>
                    <a:pt x="464" y="85"/>
                  </a:cubicBezTo>
                  <a:cubicBezTo>
                    <a:pt x="444" y="87"/>
                    <a:pt x="423" y="89"/>
                    <a:pt x="403" y="89"/>
                  </a:cubicBezTo>
                  <a:cubicBezTo>
                    <a:pt x="404" y="88"/>
                    <a:pt x="405" y="89"/>
                    <a:pt x="406" y="88"/>
                  </a:cubicBezTo>
                  <a:cubicBezTo>
                    <a:pt x="408" y="88"/>
                    <a:pt x="413" y="88"/>
                    <a:pt x="412" y="86"/>
                  </a:cubicBezTo>
                  <a:cubicBezTo>
                    <a:pt x="431" y="84"/>
                    <a:pt x="431" y="84"/>
                    <a:pt x="431" y="84"/>
                  </a:cubicBezTo>
                  <a:cubicBezTo>
                    <a:pt x="414" y="85"/>
                    <a:pt x="398" y="83"/>
                    <a:pt x="383" y="86"/>
                  </a:cubicBezTo>
                  <a:cubicBezTo>
                    <a:pt x="378" y="86"/>
                    <a:pt x="371" y="87"/>
                    <a:pt x="367" y="84"/>
                  </a:cubicBezTo>
                  <a:cubicBezTo>
                    <a:pt x="376" y="82"/>
                    <a:pt x="387" y="83"/>
                    <a:pt x="395" y="80"/>
                  </a:cubicBezTo>
                  <a:cubicBezTo>
                    <a:pt x="382" y="80"/>
                    <a:pt x="367" y="81"/>
                    <a:pt x="353" y="80"/>
                  </a:cubicBezTo>
                  <a:cubicBezTo>
                    <a:pt x="378" y="79"/>
                    <a:pt x="401" y="74"/>
                    <a:pt x="425" y="72"/>
                  </a:cubicBezTo>
                  <a:cubicBezTo>
                    <a:pt x="423" y="72"/>
                    <a:pt x="420" y="72"/>
                    <a:pt x="418" y="71"/>
                  </a:cubicBezTo>
                  <a:cubicBezTo>
                    <a:pt x="419" y="70"/>
                    <a:pt x="420" y="71"/>
                    <a:pt x="420" y="71"/>
                  </a:cubicBezTo>
                  <a:cubicBezTo>
                    <a:pt x="421" y="70"/>
                    <a:pt x="421" y="69"/>
                    <a:pt x="422" y="69"/>
                  </a:cubicBezTo>
                  <a:cubicBezTo>
                    <a:pt x="423" y="69"/>
                    <a:pt x="424" y="69"/>
                    <a:pt x="424" y="69"/>
                  </a:cubicBezTo>
                  <a:cubicBezTo>
                    <a:pt x="423" y="70"/>
                    <a:pt x="423" y="70"/>
                    <a:pt x="423" y="70"/>
                  </a:cubicBezTo>
                  <a:cubicBezTo>
                    <a:pt x="426" y="70"/>
                    <a:pt x="426" y="70"/>
                    <a:pt x="426" y="70"/>
                  </a:cubicBezTo>
                  <a:cubicBezTo>
                    <a:pt x="425" y="69"/>
                    <a:pt x="425" y="69"/>
                    <a:pt x="425" y="69"/>
                  </a:cubicBezTo>
                  <a:cubicBezTo>
                    <a:pt x="427" y="68"/>
                    <a:pt x="427" y="68"/>
                    <a:pt x="427" y="68"/>
                  </a:cubicBezTo>
                  <a:cubicBezTo>
                    <a:pt x="442" y="67"/>
                    <a:pt x="459" y="66"/>
                    <a:pt x="472" y="63"/>
                  </a:cubicBezTo>
                  <a:cubicBezTo>
                    <a:pt x="427" y="66"/>
                    <a:pt x="381" y="71"/>
                    <a:pt x="336" y="70"/>
                  </a:cubicBezTo>
                  <a:cubicBezTo>
                    <a:pt x="338" y="69"/>
                    <a:pt x="338" y="69"/>
                    <a:pt x="338" y="69"/>
                  </a:cubicBezTo>
                  <a:cubicBezTo>
                    <a:pt x="377" y="65"/>
                    <a:pt x="417" y="64"/>
                    <a:pt x="455" y="58"/>
                  </a:cubicBezTo>
                  <a:cubicBezTo>
                    <a:pt x="437" y="58"/>
                    <a:pt x="417" y="61"/>
                    <a:pt x="398" y="61"/>
                  </a:cubicBezTo>
                  <a:cubicBezTo>
                    <a:pt x="406" y="56"/>
                    <a:pt x="418" y="57"/>
                    <a:pt x="424" y="56"/>
                  </a:cubicBezTo>
                  <a:cubicBezTo>
                    <a:pt x="393" y="57"/>
                    <a:pt x="362" y="58"/>
                    <a:pt x="332" y="60"/>
                  </a:cubicBezTo>
                  <a:cubicBezTo>
                    <a:pt x="335" y="58"/>
                    <a:pt x="335" y="58"/>
                    <a:pt x="335" y="58"/>
                  </a:cubicBezTo>
                  <a:cubicBezTo>
                    <a:pt x="328" y="56"/>
                    <a:pt x="320" y="59"/>
                    <a:pt x="314" y="57"/>
                  </a:cubicBezTo>
                  <a:cubicBezTo>
                    <a:pt x="354" y="54"/>
                    <a:pt x="393" y="48"/>
                    <a:pt x="433" y="46"/>
                  </a:cubicBezTo>
                  <a:cubicBezTo>
                    <a:pt x="419" y="45"/>
                    <a:pt x="402" y="46"/>
                    <a:pt x="388" y="46"/>
                  </a:cubicBezTo>
                  <a:cubicBezTo>
                    <a:pt x="422" y="43"/>
                    <a:pt x="458" y="40"/>
                    <a:pt x="491" y="36"/>
                  </a:cubicBezTo>
                  <a:cubicBezTo>
                    <a:pt x="470" y="38"/>
                    <a:pt x="446" y="39"/>
                    <a:pt x="425" y="39"/>
                  </a:cubicBezTo>
                  <a:cubicBezTo>
                    <a:pt x="447" y="37"/>
                    <a:pt x="469" y="35"/>
                    <a:pt x="490" y="31"/>
                  </a:cubicBezTo>
                  <a:close/>
                  <a:moveTo>
                    <a:pt x="194" y="12"/>
                  </a:moveTo>
                  <a:cubicBezTo>
                    <a:pt x="199" y="10"/>
                    <a:pt x="201" y="12"/>
                    <a:pt x="206" y="12"/>
                  </a:cubicBezTo>
                  <a:cubicBezTo>
                    <a:pt x="203" y="13"/>
                    <a:pt x="198" y="11"/>
                    <a:pt x="194" y="12"/>
                  </a:cubicBezTo>
                  <a:close/>
                  <a:moveTo>
                    <a:pt x="212" y="12"/>
                  </a:moveTo>
                  <a:cubicBezTo>
                    <a:pt x="212" y="12"/>
                    <a:pt x="211" y="12"/>
                    <a:pt x="211" y="12"/>
                  </a:cubicBezTo>
                  <a:cubicBezTo>
                    <a:pt x="211" y="12"/>
                    <a:pt x="212" y="12"/>
                    <a:pt x="212" y="12"/>
                  </a:cubicBezTo>
                  <a:cubicBezTo>
                    <a:pt x="213" y="12"/>
                    <a:pt x="214" y="11"/>
                    <a:pt x="216" y="11"/>
                  </a:cubicBezTo>
                  <a:cubicBezTo>
                    <a:pt x="215" y="12"/>
                    <a:pt x="214" y="12"/>
                    <a:pt x="212" y="12"/>
                  </a:cubicBezTo>
                  <a:close/>
                  <a:moveTo>
                    <a:pt x="259" y="127"/>
                  </a:moveTo>
                  <a:cubicBezTo>
                    <a:pt x="263" y="126"/>
                    <a:pt x="263" y="126"/>
                    <a:pt x="263" y="126"/>
                  </a:cubicBezTo>
                  <a:cubicBezTo>
                    <a:pt x="269" y="127"/>
                    <a:pt x="269" y="127"/>
                    <a:pt x="269" y="127"/>
                  </a:cubicBezTo>
                  <a:lnTo>
                    <a:pt x="259" y="127"/>
                  </a:lnTo>
                  <a:close/>
                  <a:moveTo>
                    <a:pt x="379" y="90"/>
                  </a:moveTo>
                  <a:cubicBezTo>
                    <a:pt x="389" y="90"/>
                    <a:pt x="389" y="90"/>
                    <a:pt x="389" y="90"/>
                  </a:cubicBezTo>
                  <a:cubicBezTo>
                    <a:pt x="360" y="92"/>
                    <a:pt x="360" y="92"/>
                    <a:pt x="360" y="92"/>
                  </a:cubicBezTo>
                  <a:lnTo>
                    <a:pt x="379" y="90"/>
                  </a:lnTo>
                  <a:close/>
                  <a:moveTo>
                    <a:pt x="362" y="25"/>
                  </a:moveTo>
                  <a:cubicBezTo>
                    <a:pt x="363" y="25"/>
                    <a:pt x="363" y="25"/>
                    <a:pt x="363" y="25"/>
                  </a:cubicBezTo>
                  <a:cubicBezTo>
                    <a:pt x="370" y="25"/>
                    <a:pt x="370" y="25"/>
                    <a:pt x="370" y="25"/>
                  </a:cubicBezTo>
                  <a:lnTo>
                    <a:pt x="36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65"/>
            <p:cNvSpPr>
              <a:spLocks noEditPoints="1"/>
            </p:cNvSpPr>
            <p:nvPr/>
          </p:nvSpPr>
          <p:spPr bwMode="auto">
            <a:xfrm rot="18368889">
              <a:off x="11968915" y="77593"/>
              <a:ext cx="7668463" cy="3005070"/>
            </a:xfrm>
            <a:custGeom>
              <a:avLst/>
              <a:gdLst>
                <a:gd name="T0" fmla="*/ 3 w 406"/>
                <a:gd name="T1" fmla="*/ 135 h 149"/>
                <a:gd name="T2" fmla="*/ 6 w 406"/>
                <a:gd name="T3" fmla="*/ 139 h 149"/>
                <a:gd name="T4" fmla="*/ 6 w 406"/>
                <a:gd name="T5" fmla="*/ 142 h 149"/>
                <a:gd name="T6" fmla="*/ 192 w 406"/>
                <a:gd name="T7" fmla="*/ 143 h 149"/>
                <a:gd name="T8" fmla="*/ 244 w 406"/>
                <a:gd name="T9" fmla="*/ 145 h 149"/>
                <a:gd name="T10" fmla="*/ 400 w 406"/>
                <a:gd name="T11" fmla="*/ 135 h 149"/>
                <a:gd name="T12" fmla="*/ 404 w 406"/>
                <a:gd name="T13" fmla="*/ 125 h 149"/>
                <a:gd name="T14" fmla="*/ 399 w 406"/>
                <a:gd name="T15" fmla="*/ 102 h 149"/>
                <a:gd name="T16" fmla="*/ 396 w 406"/>
                <a:gd name="T17" fmla="*/ 93 h 149"/>
                <a:gd name="T18" fmla="*/ 398 w 406"/>
                <a:gd name="T19" fmla="*/ 83 h 149"/>
                <a:gd name="T20" fmla="*/ 395 w 406"/>
                <a:gd name="T21" fmla="*/ 74 h 149"/>
                <a:gd name="T22" fmla="*/ 341 w 406"/>
                <a:gd name="T23" fmla="*/ 55 h 149"/>
                <a:gd name="T24" fmla="*/ 368 w 406"/>
                <a:gd name="T25" fmla="*/ 51 h 149"/>
                <a:gd name="T26" fmla="*/ 396 w 406"/>
                <a:gd name="T27" fmla="*/ 46 h 149"/>
                <a:gd name="T28" fmla="*/ 343 w 406"/>
                <a:gd name="T29" fmla="*/ 45 h 149"/>
                <a:gd name="T30" fmla="*/ 394 w 406"/>
                <a:gd name="T31" fmla="*/ 40 h 149"/>
                <a:gd name="T32" fmla="*/ 395 w 406"/>
                <a:gd name="T33" fmla="*/ 30 h 149"/>
                <a:gd name="T34" fmla="*/ 352 w 406"/>
                <a:gd name="T35" fmla="*/ 25 h 149"/>
                <a:gd name="T36" fmla="*/ 352 w 406"/>
                <a:gd name="T37" fmla="*/ 25 h 149"/>
                <a:gd name="T38" fmla="*/ 349 w 406"/>
                <a:gd name="T39" fmla="*/ 23 h 149"/>
                <a:gd name="T40" fmla="*/ 401 w 406"/>
                <a:gd name="T41" fmla="*/ 24 h 149"/>
                <a:gd name="T42" fmla="*/ 401 w 406"/>
                <a:gd name="T43" fmla="*/ 18 h 149"/>
                <a:gd name="T44" fmla="*/ 388 w 406"/>
                <a:gd name="T45" fmla="*/ 13 h 149"/>
                <a:gd name="T46" fmla="*/ 387 w 406"/>
                <a:gd name="T47" fmla="*/ 8 h 149"/>
                <a:gd name="T48" fmla="*/ 233 w 406"/>
                <a:gd name="T49" fmla="*/ 13 h 149"/>
                <a:gd name="T50" fmla="*/ 374 w 406"/>
                <a:gd name="T51" fmla="*/ 4 h 149"/>
                <a:gd name="T52" fmla="*/ 370 w 406"/>
                <a:gd name="T53" fmla="*/ 0 h 149"/>
                <a:gd name="T54" fmla="*/ 200 w 406"/>
                <a:gd name="T55" fmla="*/ 6 h 149"/>
                <a:gd name="T56" fmla="*/ 64 w 406"/>
                <a:gd name="T57" fmla="*/ 7 h 149"/>
                <a:gd name="T58" fmla="*/ 64 w 406"/>
                <a:gd name="T59" fmla="*/ 12 h 149"/>
                <a:gd name="T60" fmla="*/ 42 w 406"/>
                <a:gd name="T61" fmla="*/ 13 h 149"/>
                <a:gd name="T62" fmla="*/ 48 w 406"/>
                <a:gd name="T63" fmla="*/ 16 h 149"/>
                <a:gd name="T64" fmla="*/ 23 w 406"/>
                <a:gd name="T65" fmla="*/ 23 h 149"/>
                <a:gd name="T66" fmla="*/ 13 w 406"/>
                <a:gd name="T67" fmla="*/ 25 h 149"/>
                <a:gd name="T68" fmla="*/ 19 w 406"/>
                <a:gd name="T69" fmla="*/ 37 h 149"/>
                <a:gd name="T70" fmla="*/ 19 w 406"/>
                <a:gd name="T71" fmla="*/ 46 h 149"/>
                <a:gd name="T72" fmla="*/ 14 w 406"/>
                <a:gd name="T73" fmla="*/ 55 h 149"/>
                <a:gd name="T74" fmla="*/ 14 w 406"/>
                <a:gd name="T75" fmla="*/ 60 h 149"/>
                <a:gd name="T76" fmla="*/ 13 w 406"/>
                <a:gd name="T77" fmla="*/ 67 h 149"/>
                <a:gd name="T78" fmla="*/ 18 w 406"/>
                <a:gd name="T79" fmla="*/ 71 h 149"/>
                <a:gd name="T80" fmla="*/ 17 w 406"/>
                <a:gd name="T81" fmla="*/ 77 h 149"/>
                <a:gd name="T82" fmla="*/ 13 w 406"/>
                <a:gd name="T83" fmla="*/ 84 h 149"/>
                <a:gd name="T84" fmla="*/ 13 w 406"/>
                <a:gd name="T85" fmla="*/ 88 h 149"/>
                <a:gd name="T86" fmla="*/ 13 w 406"/>
                <a:gd name="T87" fmla="*/ 99 h 149"/>
                <a:gd name="T88" fmla="*/ 10 w 406"/>
                <a:gd name="T89" fmla="*/ 99 h 149"/>
                <a:gd name="T90" fmla="*/ 16 w 406"/>
                <a:gd name="T91" fmla="*/ 110 h 149"/>
                <a:gd name="T92" fmla="*/ 2 w 406"/>
                <a:gd name="T93" fmla="*/ 117 h 149"/>
                <a:gd name="T94" fmla="*/ 10 w 406"/>
                <a:gd name="T95" fmla="*/ 122 h 149"/>
                <a:gd name="T96" fmla="*/ 389 w 406"/>
                <a:gd name="T97" fmla="*/ 85 h 149"/>
                <a:gd name="T98" fmla="*/ 392 w 406"/>
                <a:gd name="T99" fmla="*/ 85 h 149"/>
                <a:gd name="T100" fmla="*/ 78 w 406"/>
                <a:gd name="T101" fmla="*/ 139 h 149"/>
                <a:gd name="T102" fmla="*/ 105 w 406"/>
                <a:gd name="T103" fmla="*/ 138 h 149"/>
                <a:gd name="T104" fmla="*/ 277 w 406"/>
                <a:gd name="T105" fmla="*/ 138 h 149"/>
                <a:gd name="T106" fmla="*/ 322 w 406"/>
                <a:gd name="T107" fmla="*/ 138 h 149"/>
                <a:gd name="T108" fmla="*/ 168 w 406"/>
                <a:gd name="T109" fmla="*/ 141 h 149"/>
                <a:gd name="T110" fmla="*/ 95 w 406"/>
                <a:gd name="T111" fmla="*/ 139 h 149"/>
                <a:gd name="T112" fmla="*/ 18 w 406"/>
                <a:gd name="T113" fmla="*/ 75 h 149"/>
                <a:gd name="T114" fmla="*/ 18 w 406"/>
                <a:gd name="T115"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6" h="149">
                  <a:moveTo>
                    <a:pt x="4" y="129"/>
                  </a:moveTo>
                  <a:cubicBezTo>
                    <a:pt x="4" y="130"/>
                    <a:pt x="2" y="129"/>
                    <a:pt x="2" y="130"/>
                  </a:cubicBezTo>
                  <a:cubicBezTo>
                    <a:pt x="2" y="132"/>
                    <a:pt x="5" y="133"/>
                    <a:pt x="3" y="135"/>
                  </a:cubicBezTo>
                  <a:cubicBezTo>
                    <a:pt x="4" y="136"/>
                    <a:pt x="4" y="136"/>
                    <a:pt x="5" y="137"/>
                  </a:cubicBezTo>
                  <a:cubicBezTo>
                    <a:pt x="2" y="138"/>
                    <a:pt x="2" y="138"/>
                    <a:pt x="2" y="138"/>
                  </a:cubicBezTo>
                  <a:cubicBezTo>
                    <a:pt x="3" y="139"/>
                    <a:pt x="4" y="139"/>
                    <a:pt x="6" y="139"/>
                  </a:cubicBezTo>
                  <a:cubicBezTo>
                    <a:pt x="6" y="139"/>
                    <a:pt x="6" y="139"/>
                    <a:pt x="6" y="139"/>
                  </a:cubicBezTo>
                  <a:cubicBezTo>
                    <a:pt x="7" y="139"/>
                    <a:pt x="10" y="139"/>
                    <a:pt x="11" y="141"/>
                  </a:cubicBezTo>
                  <a:cubicBezTo>
                    <a:pt x="6" y="142"/>
                    <a:pt x="6" y="142"/>
                    <a:pt x="6" y="142"/>
                  </a:cubicBezTo>
                  <a:cubicBezTo>
                    <a:pt x="32" y="149"/>
                    <a:pt x="59" y="143"/>
                    <a:pt x="85" y="142"/>
                  </a:cubicBezTo>
                  <a:cubicBezTo>
                    <a:pt x="108" y="141"/>
                    <a:pt x="108" y="141"/>
                    <a:pt x="108" y="141"/>
                  </a:cubicBezTo>
                  <a:cubicBezTo>
                    <a:pt x="192" y="143"/>
                    <a:pt x="192" y="143"/>
                    <a:pt x="192" y="143"/>
                  </a:cubicBezTo>
                  <a:cubicBezTo>
                    <a:pt x="253" y="142"/>
                    <a:pt x="253" y="142"/>
                    <a:pt x="253" y="142"/>
                  </a:cubicBezTo>
                  <a:cubicBezTo>
                    <a:pt x="253" y="143"/>
                    <a:pt x="253" y="143"/>
                    <a:pt x="253" y="143"/>
                  </a:cubicBezTo>
                  <a:cubicBezTo>
                    <a:pt x="250" y="144"/>
                    <a:pt x="246" y="142"/>
                    <a:pt x="244" y="145"/>
                  </a:cubicBezTo>
                  <a:cubicBezTo>
                    <a:pt x="270" y="146"/>
                    <a:pt x="297" y="144"/>
                    <a:pt x="322" y="144"/>
                  </a:cubicBezTo>
                  <a:cubicBezTo>
                    <a:pt x="323" y="145"/>
                    <a:pt x="323" y="145"/>
                    <a:pt x="323" y="145"/>
                  </a:cubicBezTo>
                  <a:cubicBezTo>
                    <a:pt x="350" y="144"/>
                    <a:pt x="375" y="141"/>
                    <a:pt x="400" y="135"/>
                  </a:cubicBezTo>
                  <a:cubicBezTo>
                    <a:pt x="398" y="131"/>
                    <a:pt x="403" y="133"/>
                    <a:pt x="404" y="131"/>
                  </a:cubicBezTo>
                  <a:cubicBezTo>
                    <a:pt x="401" y="129"/>
                    <a:pt x="401" y="129"/>
                    <a:pt x="401" y="129"/>
                  </a:cubicBezTo>
                  <a:cubicBezTo>
                    <a:pt x="402" y="127"/>
                    <a:pt x="406" y="128"/>
                    <a:pt x="404" y="125"/>
                  </a:cubicBezTo>
                  <a:cubicBezTo>
                    <a:pt x="405" y="124"/>
                    <a:pt x="405" y="123"/>
                    <a:pt x="405" y="122"/>
                  </a:cubicBezTo>
                  <a:cubicBezTo>
                    <a:pt x="401" y="116"/>
                    <a:pt x="403" y="106"/>
                    <a:pt x="397" y="103"/>
                  </a:cubicBezTo>
                  <a:cubicBezTo>
                    <a:pt x="397" y="102"/>
                    <a:pt x="398" y="102"/>
                    <a:pt x="399" y="102"/>
                  </a:cubicBezTo>
                  <a:cubicBezTo>
                    <a:pt x="398" y="101"/>
                    <a:pt x="398" y="100"/>
                    <a:pt x="398" y="98"/>
                  </a:cubicBezTo>
                  <a:cubicBezTo>
                    <a:pt x="399" y="96"/>
                    <a:pt x="399" y="96"/>
                    <a:pt x="399" y="96"/>
                  </a:cubicBezTo>
                  <a:cubicBezTo>
                    <a:pt x="399" y="95"/>
                    <a:pt x="397" y="96"/>
                    <a:pt x="396" y="93"/>
                  </a:cubicBezTo>
                  <a:cubicBezTo>
                    <a:pt x="397" y="91"/>
                    <a:pt x="397" y="90"/>
                    <a:pt x="398" y="88"/>
                  </a:cubicBezTo>
                  <a:cubicBezTo>
                    <a:pt x="397" y="86"/>
                    <a:pt x="394" y="87"/>
                    <a:pt x="393" y="86"/>
                  </a:cubicBezTo>
                  <a:cubicBezTo>
                    <a:pt x="398" y="83"/>
                    <a:pt x="398" y="83"/>
                    <a:pt x="398" y="83"/>
                  </a:cubicBezTo>
                  <a:cubicBezTo>
                    <a:pt x="396" y="83"/>
                    <a:pt x="399" y="80"/>
                    <a:pt x="397" y="78"/>
                  </a:cubicBezTo>
                  <a:cubicBezTo>
                    <a:pt x="398" y="76"/>
                    <a:pt x="398" y="76"/>
                    <a:pt x="398" y="76"/>
                  </a:cubicBezTo>
                  <a:cubicBezTo>
                    <a:pt x="397" y="75"/>
                    <a:pt x="395" y="77"/>
                    <a:pt x="395" y="74"/>
                  </a:cubicBezTo>
                  <a:cubicBezTo>
                    <a:pt x="395" y="71"/>
                    <a:pt x="398" y="72"/>
                    <a:pt x="398" y="70"/>
                  </a:cubicBezTo>
                  <a:cubicBezTo>
                    <a:pt x="396" y="65"/>
                    <a:pt x="401" y="59"/>
                    <a:pt x="395" y="56"/>
                  </a:cubicBezTo>
                  <a:cubicBezTo>
                    <a:pt x="378" y="56"/>
                    <a:pt x="359" y="56"/>
                    <a:pt x="341" y="55"/>
                  </a:cubicBezTo>
                  <a:cubicBezTo>
                    <a:pt x="341" y="54"/>
                    <a:pt x="341" y="54"/>
                    <a:pt x="341" y="54"/>
                  </a:cubicBezTo>
                  <a:cubicBezTo>
                    <a:pt x="347" y="54"/>
                    <a:pt x="353" y="49"/>
                    <a:pt x="358" y="54"/>
                  </a:cubicBezTo>
                  <a:cubicBezTo>
                    <a:pt x="361" y="54"/>
                    <a:pt x="365" y="52"/>
                    <a:pt x="368" y="51"/>
                  </a:cubicBezTo>
                  <a:cubicBezTo>
                    <a:pt x="377" y="49"/>
                    <a:pt x="385" y="49"/>
                    <a:pt x="394" y="47"/>
                  </a:cubicBezTo>
                  <a:cubicBezTo>
                    <a:pt x="397" y="47"/>
                    <a:pt x="397" y="47"/>
                    <a:pt x="397" y="47"/>
                  </a:cubicBezTo>
                  <a:cubicBezTo>
                    <a:pt x="396" y="46"/>
                    <a:pt x="396" y="46"/>
                    <a:pt x="396" y="46"/>
                  </a:cubicBezTo>
                  <a:cubicBezTo>
                    <a:pt x="378" y="44"/>
                    <a:pt x="362" y="46"/>
                    <a:pt x="344" y="48"/>
                  </a:cubicBezTo>
                  <a:cubicBezTo>
                    <a:pt x="342" y="47"/>
                    <a:pt x="342" y="47"/>
                    <a:pt x="342" y="47"/>
                  </a:cubicBezTo>
                  <a:cubicBezTo>
                    <a:pt x="343" y="45"/>
                    <a:pt x="343" y="45"/>
                    <a:pt x="343" y="45"/>
                  </a:cubicBezTo>
                  <a:cubicBezTo>
                    <a:pt x="361" y="42"/>
                    <a:pt x="379" y="44"/>
                    <a:pt x="397" y="42"/>
                  </a:cubicBezTo>
                  <a:cubicBezTo>
                    <a:pt x="395" y="41"/>
                    <a:pt x="392" y="42"/>
                    <a:pt x="390" y="40"/>
                  </a:cubicBezTo>
                  <a:cubicBezTo>
                    <a:pt x="391" y="39"/>
                    <a:pt x="393" y="40"/>
                    <a:pt x="394" y="40"/>
                  </a:cubicBezTo>
                  <a:cubicBezTo>
                    <a:pt x="393" y="39"/>
                    <a:pt x="391" y="39"/>
                    <a:pt x="390" y="38"/>
                  </a:cubicBezTo>
                  <a:cubicBezTo>
                    <a:pt x="394" y="35"/>
                    <a:pt x="399" y="38"/>
                    <a:pt x="402" y="34"/>
                  </a:cubicBezTo>
                  <a:cubicBezTo>
                    <a:pt x="399" y="33"/>
                    <a:pt x="395" y="35"/>
                    <a:pt x="395" y="30"/>
                  </a:cubicBezTo>
                  <a:cubicBezTo>
                    <a:pt x="396" y="26"/>
                    <a:pt x="399" y="30"/>
                    <a:pt x="401" y="28"/>
                  </a:cubicBezTo>
                  <a:cubicBezTo>
                    <a:pt x="397" y="28"/>
                    <a:pt x="393" y="26"/>
                    <a:pt x="389" y="25"/>
                  </a:cubicBezTo>
                  <a:cubicBezTo>
                    <a:pt x="377" y="24"/>
                    <a:pt x="363" y="25"/>
                    <a:pt x="352" y="25"/>
                  </a:cubicBezTo>
                  <a:cubicBezTo>
                    <a:pt x="352" y="24"/>
                    <a:pt x="352" y="24"/>
                    <a:pt x="352" y="24"/>
                  </a:cubicBezTo>
                  <a:cubicBezTo>
                    <a:pt x="351" y="24"/>
                    <a:pt x="351" y="24"/>
                    <a:pt x="351" y="24"/>
                  </a:cubicBezTo>
                  <a:cubicBezTo>
                    <a:pt x="352" y="25"/>
                    <a:pt x="352" y="25"/>
                    <a:pt x="352" y="25"/>
                  </a:cubicBezTo>
                  <a:cubicBezTo>
                    <a:pt x="341" y="27"/>
                    <a:pt x="328" y="27"/>
                    <a:pt x="317" y="26"/>
                  </a:cubicBezTo>
                  <a:cubicBezTo>
                    <a:pt x="317" y="26"/>
                    <a:pt x="317" y="26"/>
                    <a:pt x="317" y="26"/>
                  </a:cubicBezTo>
                  <a:cubicBezTo>
                    <a:pt x="327" y="23"/>
                    <a:pt x="338" y="24"/>
                    <a:pt x="349" y="23"/>
                  </a:cubicBezTo>
                  <a:cubicBezTo>
                    <a:pt x="350" y="24"/>
                    <a:pt x="350" y="24"/>
                    <a:pt x="350" y="24"/>
                  </a:cubicBezTo>
                  <a:cubicBezTo>
                    <a:pt x="350" y="24"/>
                    <a:pt x="350" y="24"/>
                    <a:pt x="350" y="24"/>
                  </a:cubicBezTo>
                  <a:cubicBezTo>
                    <a:pt x="366" y="22"/>
                    <a:pt x="384" y="22"/>
                    <a:pt x="401" y="24"/>
                  </a:cubicBezTo>
                  <a:cubicBezTo>
                    <a:pt x="400" y="22"/>
                    <a:pt x="402" y="22"/>
                    <a:pt x="403" y="22"/>
                  </a:cubicBezTo>
                  <a:cubicBezTo>
                    <a:pt x="404" y="22"/>
                    <a:pt x="404" y="22"/>
                    <a:pt x="404" y="22"/>
                  </a:cubicBezTo>
                  <a:cubicBezTo>
                    <a:pt x="404" y="20"/>
                    <a:pt x="402" y="19"/>
                    <a:pt x="401" y="18"/>
                  </a:cubicBezTo>
                  <a:cubicBezTo>
                    <a:pt x="396" y="18"/>
                    <a:pt x="391" y="17"/>
                    <a:pt x="387" y="15"/>
                  </a:cubicBezTo>
                  <a:cubicBezTo>
                    <a:pt x="387" y="13"/>
                    <a:pt x="389" y="15"/>
                    <a:pt x="389" y="14"/>
                  </a:cubicBezTo>
                  <a:cubicBezTo>
                    <a:pt x="389" y="14"/>
                    <a:pt x="388" y="13"/>
                    <a:pt x="388" y="13"/>
                  </a:cubicBezTo>
                  <a:cubicBezTo>
                    <a:pt x="388" y="12"/>
                    <a:pt x="389" y="12"/>
                    <a:pt x="389" y="11"/>
                  </a:cubicBezTo>
                  <a:cubicBezTo>
                    <a:pt x="394" y="11"/>
                    <a:pt x="397" y="13"/>
                    <a:pt x="401" y="13"/>
                  </a:cubicBezTo>
                  <a:cubicBezTo>
                    <a:pt x="397" y="9"/>
                    <a:pt x="391" y="11"/>
                    <a:pt x="387" y="8"/>
                  </a:cubicBezTo>
                  <a:cubicBezTo>
                    <a:pt x="371" y="4"/>
                    <a:pt x="353" y="9"/>
                    <a:pt x="337" y="8"/>
                  </a:cubicBezTo>
                  <a:cubicBezTo>
                    <a:pt x="334" y="10"/>
                    <a:pt x="334" y="10"/>
                    <a:pt x="334" y="10"/>
                  </a:cubicBezTo>
                  <a:cubicBezTo>
                    <a:pt x="233" y="13"/>
                    <a:pt x="233" y="13"/>
                    <a:pt x="233" y="13"/>
                  </a:cubicBezTo>
                  <a:cubicBezTo>
                    <a:pt x="233" y="13"/>
                    <a:pt x="232" y="13"/>
                    <a:pt x="232" y="12"/>
                  </a:cubicBezTo>
                  <a:cubicBezTo>
                    <a:pt x="232" y="11"/>
                    <a:pt x="232" y="11"/>
                    <a:pt x="232" y="11"/>
                  </a:cubicBezTo>
                  <a:cubicBezTo>
                    <a:pt x="374" y="4"/>
                    <a:pt x="374" y="4"/>
                    <a:pt x="374" y="4"/>
                  </a:cubicBezTo>
                  <a:cubicBezTo>
                    <a:pt x="373" y="4"/>
                    <a:pt x="372" y="4"/>
                    <a:pt x="371" y="3"/>
                  </a:cubicBezTo>
                  <a:cubicBezTo>
                    <a:pt x="372" y="2"/>
                    <a:pt x="372" y="2"/>
                    <a:pt x="372" y="2"/>
                  </a:cubicBezTo>
                  <a:cubicBezTo>
                    <a:pt x="370" y="0"/>
                    <a:pt x="370" y="0"/>
                    <a:pt x="370" y="0"/>
                  </a:cubicBezTo>
                  <a:cubicBezTo>
                    <a:pt x="345" y="1"/>
                    <a:pt x="318" y="3"/>
                    <a:pt x="292" y="3"/>
                  </a:cubicBezTo>
                  <a:cubicBezTo>
                    <a:pt x="296" y="4"/>
                    <a:pt x="296" y="4"/>
                    <a:pt x="296" y="4"/>
                  </a:cubicBezTo>
                  <a:cubicBezTo>
                    <a:pt x="264" y="7"/>
                    <a:pt x="232" y="4"/>
                    <a:pt x="200" y="6"/>
                  </a:cubicBezTo>
                  <a:cubicBezTo>
                    <a:pt x="177" y="5"/>
                    <a:pt x="152" y="4"/>
                    <a:pt x="129" y="6"/>
                  </a:cubicBezTo>
                  <a:cubicBezTo>
                    <a:pt x="128" y="7"/>
                    <a:pt x="128" y="7"/>
                    <a:pt x="128" y="7"/>
                  </a:cubicBezTo>
                  <a:cubicBezTo>
                    <a:pt x="107" y="6"/>
                    <a:pt x="85" y="5"/>
                    <a:pt x="64" y="7"/>
                  </a:cubicBezTo>
                  <a:cubicBezTo>
                    <a:pt x="59" y="9"/>
                    <a:pt x="59" y="9"/>
                    <a:pt x="59" y="9"/>
                  </a:cubicBezTo>
                  <a:cubicBezTo>
                    <a:pt x="58" y="10"/>
                    <a:pt x="58" y="10"/>
                    <a:pt x="58" y="10"/>
                  </a:cubicBezTo>
                  <a:cubicBezTo>
                    <a:pt x="60" y="12"/>
                    <a:pt x="62" y="10"/>
                    <a:pt x="64" y="12"/>
                  </a:cubicBezTo>
                  <a:cubicBezTo>
                    <a:pt x="59" y="12"/>
                    <a:pt x="55" y="15"/>
                    <a:pt x="51" y="16"/>
                  </a:cubicBezTo>
                  <a:cubicBezTo>
                    <a:pt x="49" y="13"/>
                    <a:pt x="44" y="17"/>
                    <a:pt x="42" y="15"/>
                  </a:cubicBezTo>
                  <a:cubicBezTo>
                    <a:pt x="42" y="13"/>
                    <a:pt x="42" y="13"/>
                    <a:pt x="42" y="13"/>
                  </a:cubicBezTo>
                  <a:cubicBezTo>
                    <a:pt x="38" y="12"/>
                    <a:pt x="36" y="15"/>
                    <a:pt x="33" y="16"/>
                  </a:cubicBezTo>
                  <a:cubicBezTo>
                    <a:pt x="33" y="19"/>
                    <a:pt x="36" y="16"/>
                    <a:pt x="37" y="18"/>
                  </a:cubicBezTo>
                  <a:cubicBezTo>
                    <a:pt x="42" y="19"/>
                    <a:pt x="45" y="14"/>
                    <a:pt x="48" y="16"/>
                  </a:cubicBezTo>
                  <a:cubicBezTo>
                    <a:pt x="49" y="17"/>
                    <a:pt x="49" y="16"/>
                    <a:pt x="50" y="17"/>
                  </a:cubicBezTo>
                  <a:cubicBezTo>
                    <a:pt x="43" y="21"/>
                    <a:pt x="35" y="18"/>
                    <a:pt x="28" y="23"/>
                  </a:cubicBezTo>
                  <a:cubicBezTo>
                    <a:pt x="26" y="22"/>
                    <a:pt x="24" y="23"/>
                    <a:pt x="23" y="23"/>
                  </a:cubicBezTo>
                  <a:cubicBezTo>
                    <a:pt x="23" y="21"/>
                    <a:pt x="25" y="21"/>
                    <a:pt x="26" y="21"/>
                  </a:cubicBezTo>
                  <a:cubicBezTo>
                    <a:pt x="22" y="20"/>
                    <a:pt x="19" y="25"/>
                    <a:pt x="14" y="24"/>
                  </a:cubicBezTo>
                  <a:cubicBezTo>
                    <a:pt x="13" y="25"/>
                    <a:pt x="13" y="25"/>
                    <a:pt x="13" y="25"/>
                  </a:cubicBezTo>
                  <a:cubicBezTo>
                    <a:pt x="16" y="26"/>
                    <a:pt x="20" y="24"/>
                    <a:pt x="23" y="24"/>
                  </a:cubicBezTo>
                  <a:cubicBezTo>
                    <a:pt x="21" y="30"/>
                    <a:pt x="11" y="26"/>
                    <a:pt x="16" y="34"/>
                  </a:cubicBezTo>
                  <a:cubicBezTo>
                    <a:pt x="17" y="35"/>
                    <a:pt x="19" y="34"/>
                    <a:pt x="19" y="37"/>
                  </a:cubicBezTo>
                  <a:cubicBezTo>
                    <a:pt x="17" y="41"/>
                    <a:pt x="17" y="41"/>
                    <a:pt x="17" y="41"/>
                  </a:cubicBezTo>
                  <a:cubicBezTo>
                    <a:pt x="17" y="41"/>
                    <a:pt x="17" y="41"/>
                    <a:pt x="17" y="41"/>
                  </a:cubicBezTo>
                  <a:cubicBezTo>
                    <a:pt x="17" y="42"/>
                    <a:pt x="16" y="46"/>
                    <a:pt x="19" y="46"/>
                  </a:cubicBezTo>
                  <a:cubicBezTo>
                    <a:pt x="17" y="46"/>
                    <a:pt x="14" y="46"/>
                    <a:pt x="14" y="49"/>
                  </a:cubicBezTo>
                  <a:cubicBezTo>
                    <a:pt x="15" y="50"/>
                    <a:pt x="18" y="46"/>
                    <a:pt x="18" y="50"/>
                  </a:cubicBezTo>
                  <a:cubicBezTo>
                    <a:pt x="16" y="51"/>
                    <a:pt x="17" y="55"/>
                    <a:pt x="14" y="55"/>
                  </a:cubicBezTo>
                  <a:cubicBezTo>
                    <a:pt x="13" y="57"/>
                    <a:pt x="13" y="57"/>
                    <a:pt x="13" y="57"/>
                  </a:cubicBezTo>
                  <a:cubicBezTo>
                    <a:pt x="15" y="58"/>
                    <a:pt x="17" y="55"/>
                    <a:pt x="17" y="58"/>
                  </a:cubicBezTo>
                  <a:cubicBezTo>
                    <a:pt x="16" y="58"/>
                    <a:pt x="15" y="60"/>
                    <a:pt x="14" y="60"/>
                  </a:cubicBezTo>
                  <a:cubicBezTo>
                    <a:pt x="16" y="61"/>
                    <a:pt x="18" y="59"/>
                    <a:pt x="20" y="61"/>
                  </a:cubicBezTo>
                  <a:cubicBezTo>
                    <a:pt x="19" y="64"/>
                    <a:pt x="11" y="59"/>
                    <a:pt x="15" y="66"/>
                  </a:cubicBezTo>
                  <a:cubicBezTo>
                    <a:pt x="13" y="67"/>
                    <a:pt x="13" y="67"/>
                    <a:pt x="13" y="67"/>
                  </a:cubicBezTo>
                  <a:cubicBezTo>
                    <a:pt x="18" y="67"/>
                    <a:pt x="18" y="67"/>
                    <a:pt x="18" y="67"/>
                  </a:cubicBezTo>
                  <a:cubicBezTo>
                    <a:pt x="18" y="68"/>
                    <a:pt x="17" y="69"/>
                    <a:pt x="16" y="69"/>
                  </a:cubicBezTo>
                  <a:cubicBezTo>
                    <a:pt x="16" y="71"/>
                    <a:pt x="17" y="70"/>
                    <a:pt x="18" y="71"/>
                  </a:cubicBezTo>
                  <a:cubicBezTo>
                    <a:pt x="14" y="73"/>
                    <a:pt x="14" y="73"/>
                    <a:pt x="14" y="73"/>
                  </a:cubicBezTo>
                  <a:cubicBezTo>
                    <a:pt x="15" y="74"/>
                    <a:pt x="16" y="76"/>
                    <a:pt x="18" y="76"/>
                  </a:cubicBezTo>
                  <a:cubicBezTo>
                    <a:pt x="17" y="77"/>
                    <a:pt x="17" y="77"/>
                    <a:pt x="17" y="77"/>
                  </a:cubicBezTo>
                  <a:cubicBezTo>
                    <a:pt x="17" y="78"/>
                    <a:pt x="18" y="78"/>
                    <a:pt x="18" y="78"/>
                  </a:cubicBezTo>
                  <a:cubicBezTo>
                    <a:pt x="18" y="80"/>
                    <a:pt x="17" y="82"/>
                    <a:pt x="16" y="83"/>
                  </a:cubicBezTo>
                  <a:cubicBezTo>
                    <a:pt x="15" y="82"/>
                    <a:pt x="14" y="83"/>
                    <a:pt x="13" y="84"/>
                  </a:cubicBezTo>
                  <a:cubicBezTo>
                    <a:pt x="15" y="86"/>
                    <a:pt x="15" y="86"/>
                    <a:pt x="15" y="86"/>
                  </a:cubicBezTo>
                  <a:cubicBezTo>
                    <a:pt x="12" y="87"/>
                    <a:pt x="12" y="87"/>
                    <a:pt x="12" y="87"/>
                  </a:cubicBezTo>
                  <a:cubicBezTo>
                    <a:pt x="13" y="88"/>
                    <a:pt x="13" y="88"/>
                    <a:pt x="13" y="88"/>
                  </a:cubicBezTo>
                  <a:cubicBezTo>
                    <a:pt x="13" y="89"/>
                    <a:pt x="11" y="88"/>
                    <a:pt x="11" y="90"/>
                  </a:cubicBezTo>
                  <a:cubicBezTo>
                    <a:pt x="13" y="92"/>
                    <a:pt x="9" y="96"/>
                    <a:pt x="13" y="97"/>
                  </a:cubicBezTo>
                  <a:cubicBezTo>
                    <a:pt x="12" y="97"/>
                    <a:pt x="13" y="98"/>
                    <a:pt x="13" y="99"/>
                  </a:cubicBezTo>
                  <a:cubicBezTo>
                    <a:pt x="13" y="99"/>
                    <a:pt x="14" y="98"/>
                    <a:pt x="14" y="99"/>
                  </a:cubicBezTo>
                  <a:cubicBezTo>
                    <a:pt x="14" y="100"/>
                    <a:pt x="14" y="100"/>
                    <a:pt x="14" y="100"/>
                  </a:cubicBezTo>
                  <a:cubicBezTo>
                    <a:pt x="13" y="101"/>
                    <a:pt x="12" y="99"/>
                    <a:pt x="10" y="99"/>
                  </a:cubicBezTo>
                  <a:cubicBezTo>
                    <a:pt x="10" y="101"/>
                    <a:pt x="13" y="100"/>
                    <a:pt x="13" y="102"/>
                  </a:cubicBezTo>
                  <a:cubicBezTo>
                    <a:pt x="12" y="103"/>
                    <a:pt x="9" y="104"/>
                    <a:pt x="11" y="106"/>
                  </a:cubicBezTo>
                  <a:cubicBezTo>
                    <a:pt x="12" y="109"/>
                    <a:pt x="16" y="106"/>
                    <a:pt x="16" y="110"/>
                  </a:cubicBezTo>
                  <a:cubicBezTo>
                    <a:pt x="13" y="116"/>
                    <a:pt x="6" y="110"/>
                    <a:pt x="1" y="114"/>
                  </a:cubicBezTo>
                  <a:cubicBezTo>
                    <a:pt x="2" y="115"/>
                    <a:pt x="4" y="115"/>
                    <a:pt x="5" y="117"/>
                  </a:cubicBezTo>
                  <a:cubicBezTo>
                    <a:pt x="4" y="117"/>
                    <a:pt x="3" y="117"/>
                    <a:pt x="2" y="117"/>
                  </a:cubicBezTo>
                  <a:cubicBezTo>
                    <a:pt x="1" y="120"/>
                    <a:pt x="4" y="117"/>
                    <a:pt x="4" y="120"/>
                  </a:cubicBezTo>
                  <a:cubicBezTo>
                    <a:pt x="3" y="121"/>
                    <a:pt x="2" y="121"/>
                    <a:pt x="0" y="122"/>
                  </a:cubicBezTo>
                  <a:cubicBezTo>
                    <a:pt x="4" y="122"/>
                    <a:pt x="7" y="123"/>
                    <a:pt x="10" y="122"/>
                  </a:cubicBezTo>
                  <a:cubicBezTo>
                    <a:pt x="11" y="128"/>
                    <a:pt x="4" y="124"/>
                    <a:pt x="2" y="126"/>
                  </a:cubicBezTo>
                  <a:cubicBezTo>
                    <a:pt x="2" y="128"/>
                    <a:pt x="3" y="128"/>
                    <a:pt x="4" y="129"/>
                  </a:cubicBezTo>
                  <a:close/>
                  <a:moveTo>
                    <a:pt x="389" y="85"/>
                  </a:moveTo>
                  <a:cubicBezTo>
                    <a:pt x="383" y="86"/>
                    <a:pt x="383" y="86"/>
                    <a:pt x="383" y="86"/>
                  </a:cubicBezTo>
                  <a:cubicBezTo>
                    <a:pt x="385" y="85"/>
                    <a:pt x="387" y="85"/>
                    <a:pt x="389" y="85"/>
                  </a:cubicBezTo>
                  <a:cubicBezTo>
                    <a:pt x="392" y="85"/>
                    <a:pt x="392" y="85"/>
                    <a:pt x="392" y="85"/>
                  </a:cubicBezTo>
                  <a:cubicBezTo>
                    <a:pt x="391" y="86"/>
                    <a:pt x="390" y="86"/>
                    <a:pt x="389" y="85"/>
                  </a:cubicBezTo>
                  <a:close/>
                  <a:moveTo>
                    <a:pt x="72" y="139"/>
                  </a:moveTo>
                  <a:cubicBezTo>
                    <a:pt x="78" y="139"/>
                    <a:pt x="78" y="139"/>
                    <a:pt x="78" y="139"/>
                  </a:cubicBezTo>
                  <a:cubicBezTo>
                    <a:pt x="81" y="139"/>
                    <a:pt x="84" y="139"/>
                    <a:pt x="88" y="139"/>
                  </a:cubicBezTo>
                  <a:cubicBezTo>
                    <a:pt x="95" y="139"/>
                    <a:pt x="95" y="139"/>
                    <a:pt x="95" y="139"/>
                  </a:cubicBezTo>
                  <a:cubicBezTo>
                    <a:pt x="99" y="139"/>
                    <a:pt x="102" y="139"/>
                    <a:pt x="105" y="138"/>
                  </a:cubicBezTo>
                  <a:cubicBezTo>
                    <a:pt x="120" y="137"/>
                    <a:pt x="134" y="139"/>
                    <a:pt x="149" y="140"/>
                  </a:cubicBezTo>
                  <a:cubicBezTo>
                    <a:pt x="168" y="141"/>
                    <a:pt x="168" y="141"/>
                    <a:pt x="168" y="141"/>
                  </a:cubicBezTo>
                  <a:cubicBezTo>
                    <a:pt x="277" y="138"/>
                    <a:pt x="277" y="138"/>
                    <a:pt x="277" y="138"/>
                  </a:cubicBezTo>
                  <a:cubicBezTo>
                    <a:pt x="343" y="136"/>
                    <a:pt x="343" y="136"/>
                    <a:pt x="343" y="136"/>
                  </a:cubicBezTo>
                  <a:cubicBezTo>
                    <a:pt x="358" y="132"/>
                    <a:pt x="373" y="129"/>
                    <a:pt x="389" y="130"/>
                  </a:cubicBezTo>
                  <a:cubicBezTo>
                    <a:pt x="368" y="135"/>
                    <a:pt x="344" y="137"/>
                    <a:pt x="322" y="138"/>
                  </a:cubicBezTo>
                  <a:cubicBezTo>
                    <a:pt x="239" y="140"/>
                    <a:pt x="239" y="140"/>
                    <a:pt x="239" y="140"/>
                  </a:cubicBezTo>
                  <a:cubicBezTo>
                    <a:pt x="193" y="141"/>
                    <a:pt x="193" y="141"/>
                    <a:pt x="193" y="141"/>
                  </a:cubicBezTo>
                  <a:cubicBezTo>
                    <a:pt x="168" y="141"/>
                    <a:pt x="168" y="141"/>
                    <a:pt x="168" y="141"/>
                  </a:cubicBezTo>
                  <a:cubicBezTo>
                    <a:pt x="167" y="141"/>
                    <a:pt x="167" y="141"/>
                    <a:pt x="167" y="141"/>
                  </a:cubicBezTo>
                  <a:cubicBezTo>
                    <a:pt x="160" y="141"/>
                    <a:pt x="155" y="141"/>
                    <a:pt x="149" y="140"/>
                  </a:cubicBezTo>
                  <a:cubicBezTo>
                    <a:pt x="95" y="139"/>
                    <a:pt x="95" y="139"/>
                    <a:pt x="95" y="139"/>
                  </a:cubicBezTo>
                  <a:cubicBezTo>
                    <a:pt x="93" y="139"/>
                    <a:pt x="90" y="139"/>
                    <a:pt x="88" y="139"/>
                  </a:cubicBezTo>
                  <a:lnTo>
                    <a:pt x="72" y="139"/>
                  </a:lnTo>
                  <a:close/>
                  <a:moveTo>
                    <a:pt x="18" y="75"/>
                  </a:moveTo>
                  <a:cubicBezTo>
                    <a:pt x="18" y="74"/>
                    <a:pt x="18" y="74"/>
                    <a:pt x="18" y="74"/>
                  </a:cubicBezTo>
                  <a:cubicBezTo>
                    <a:pt x="18" y="73"/>
                    <a:pt x="19" y="74"/>
                    <a:pt x="20" y="74"/>
                  </a:cubicBezTo>
                  <a:cubicBezTo>
                    <a:pt x="20" y="76"/>
                    <a:pt x="19" y="75"/>
                    <a:pt x="18"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1353308" y="1945743"/>
            <a:ext cx="5054600" cy="3830955"/>
          </a:xfrm>
          <a:prstGeom prst="rect">
            <a:avLst/>
          </a:prstGeom>
          <a:noFill/>
        </p:spPr>
        <p:txBody>
          <a:bodyPr wrap="square" rtlCol="0">
            <a:spAutoFit/>
          </a:bodyPr>
          <a:lstStyle/>
          <a:p>
            <a:pPr algn="l">
              <a:lnSpc>
                <a:spcPct val="150000"/>
              </a:lnSpc>
            </a:pPr>
            <a:r>
              <a:rPr lang="zh-CN" altLang="en-US">
                <a:solidFill>
                  <a:schemeClr val="bg2">
                    <a:lumMod val="50000"/>
                  </a:schemeClr>
                </a:solidFill>
                <a:latin typeface="宋体" panose="02010600030101010101" pitchFamily="2" charset="-122"/>
                <a:ea typeface="宋体" panose="02010600030101010101" pitchFamily="2" charset="-122"/>
                <a:sym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en-US">
              <a:latin typeface="宋体" panose="02010600030101010101" pitchFamily="2" charset="-122"/>
              <a:ea typeface="宋体" panose="02010600030101010101" pitchFamily="2" charset="-122"/>
            </a:endParaRPr>
          </a:p>
          <a:p>
            <a:pPr algn="l">
              <a:lnSpc>
                <a:spcPct val="150000"/>
              </a:lnSpc>
            </a:pPr>
            <a:endParaRPr lang="zh-CN" altLang="en-US">
              <a:solidFill>
                <a:schemeClr val="bg2">
                  <a:lumMod val="50000"/>
                </a:schemeClr>
              </a:solidFill>
              <a:latin typeface="宋体" panose="02010600030101010101" pitchFamily="2" charset="-122"/>
              <a:ea typeface="宋体" panose="02010600030101010101" pitchFamily="2" charset="-122"/>
            </a:endParaRPr>
          </a:p>
        </p:txBody>
      </p:sp>
      <p:sp>
        <p:nvSpPr>
          <p:cNvPr id="12" name="文本框 11"/>
          <p:cNvSpPr txBox="1"/>
          <p:nvPr/>
        </p:nvSpPr>
        <p:spPr>
          <a:xfrm>
            <a:off x="1348184" y="1333964"/>
            <a:ext cx="2311400" cy="521970"/>
          </a:xfrm>
          <a:prstGeom prst="rect">
            <a:avLst/>
          </a:prstGeom>
          <a:noFill/>
        </p:spPr>
        <p:txBody>
          <a:bodyPr wrap="square" rtlCol="0">
            <a:spAutoFit/>
          </a:bodyPr>
          <a:lstStyle/>
          <a:p>
            <a:pPr algn="l">
              <a:buClrTx/>
              <a:buSzTx/>
              <a:buFontTx/>
            </a:pPr>
            <a:r>
              <a:rPr lang="zh-CN" altLang="en-US" sz="2800" dirty="0">
                <a:solidFill>
                  <a:schemeClr val="bg2">
                    <a:lumMod val="25000"/>
                  </a:schemeClr>
                </a:solidFill>
                <a:latin typeface="即墨体" panose="02010600010101010101" charset="-122"/>
                <a:ea typeface="即墨体" panose="02010600010101010101" charset="-122"/>
              </a:rPr>
              <a:t>小标题</a:t>
            </a:r>
            <a:endParaRPr lang="zh-CN" altLang="en-US" sz="2800" dirty="0">
              <a:solidFill>
                <a:schemeClr val="bg2">
                  <a:lumMod val="25000"/>
                </a:schemeClr>
              </a:solidFill>
              <a:latin typeface="即墨体" panose="02010600010101010101" charset="-122"/>
              <a:ea typeface="即墨体" panose="02010600010101010101" charset="-122"/>
            </a:endParaRPr>
          </a:p>
        </p:txBody>
      </p:sp>
      <p:pic>
        <p:nvPicPr>
          <p:cNvPr id="14" name="图片 13"/>
          <p:cNvPicPr>
            <a:picLocks noChangeAspect="1"/>
          </p:cNvPicPr>
          <p:nvPr/>
        </p:nvPicPr>
        <p:blipFill>
          <a:blip r:embed="rId4" cstate="screen"/>
          <a:stretch>
            <a:fillRect/>
          </a:stretch>
        </p:blipFill>
        <p:spPr>
          <a:xfrm rot="10800000" flipV="1">
            <a:off x="1292260" y="5521405"/>
            <a:ext cx="1211624" cy="94101"/>
          </a:xfrm>
          <a:prstGeom prst="rect">
            <a:avLst/>
          </a:prstGeom>
        </p:spPr>
      </p:pic>
      <p:pic>
        <p:nvPicPr>
          <p:cNvPr id="3" name="图片 2" descr="校徽绿"/>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t="30502" b="38245"/>
          <a:stretch>
            <a:fillRect/>
          </a:stretch>
        </p:blipFill>
        <p:spPr>
          <a:xfrm>
            <a:off x="233680" y="200025"/>
            <a:ext cx="2421255" cy="756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Requires="p14">
        <p15:prstTrans prst="peelOff"/>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46.xml><?xml version="1.0" encoding="utf-8"?>
<p:tagLst xmlns:p="http://schemas.openxmlformats.org/presentationml/2006/main">
  <p:tag name="COMMONDATA" val="eyJjb3VudCI6MTYsImhkaWQiOiJiNmJjZjBjNGM2ZTBmOWRiYjMzZmRiYjhjNzM3ZmU0NCIsInVzZXJDb3VudCI6MX0="/>
  <p:tag name="KSO_WPP_MARK_KEY" val="9987a1ce-80f9-482c-95f1-4ce448526e6b"/>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白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2742</Words>
  <Application>WPS 演示</Application>
  <PresentationFormat>宽屏</PresentationFormat>
  <Paragraphs>187</Paragraphs>
  <Slides>20</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微软雅黑 Light</vt:lpstr>
      <vt:lpstr>康熙字典體</vt:lpstr>
      <vt:lpstr>MingLiU-ExtB</vt:lpstr>
      <vt:lpstr>方正清刻本悦宋简体</vt:lpstr>
      <vt:lpstr>即墨体</vt:lpstr>
      <vt:lpstr>Calibri</vt:lpstr>
      <vt:lpstr>微软雅黑</vt:lpstr>
      <vt:lpstr>Arial Unicode MS</vt:lpstr>
      <vt:lpstr>Calibri Light</vt:lpstr>
      <vt:lpstr>思源宋体-粗体 Bold</vt:lpstr>
      <vt:lpstr>华文细黑</vt:lpstr>
      <vt:lpstr>方正兰亭黑简体</vt:lpstr>
      <vt:lpstr>黑体</vt:lpstr>
      <vt:lpstr>仿宋</vt:lpstr>
      <vt:lpstr>白鹿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19079</cp:lastModifiedBy>
  <cp:revision>108</cp:revision>
  <dcterms:created xsi:type="dcterms:W3CDTF">2018-04-22T01:52:00Z</dcterms:created>
  <dcterms:modified xsi:type="dcterms:W3CDTF">2023-04-23T12:28:01Z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v1.0_mb_8eyeempp2cIlJ6QDP4vBFQ==</vt:lpwstr>
  </property>
  <property fmtid="{D5CDD505-2E9C-101B-9397-08002B2CF9AE}" pid="4" name="ICV">
    <vt:lpwstr>62989423AA834C98B2F2CD5888CE6865</vt:lpwstr>
  </property>
</Properties>
</file>